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theme+xml" PartName="/ppt/theme/theme8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  <p:sldMasterId id="2147483661" r:id="rId5"/>
    <p:sldMasterId id="2147483674" r:id="rId6"/>
    <p:sldMasterId id="2147483687" r:id="rId7"/>
    <p:sldMasterId id="2147483700" r:id="rId8"/>
    <p:sldMasterId id="2147483713" r:id="rId9"/>
    <p:sldMasterId id="2147483726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</p:sldIdLst>
  <p:sldSz cy="5143500" cx="9144000"/>
  <p:notesSz cx="6858000" cy="9144000"/>
  <p:embeddedFontLst>
    <p:embeddedFont>
      <p:font typeface="Dosis"/>
      <p:regular r:id="rId44"/>
      <p:bold r:id="rId45"/>
    </p:embeddedFont>
    <p:embeddedFont>
      <p:font typeface="Source Sans Pro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0" roundtripDataSignature="AMtx7mjG02pOg5LhOlydyrj/VjiNxB674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BA276E2-5F20-483E-9D69-0946FA9C81CC}">
  <a:tblStyle styleId="{BBA276E2-5F20-483E-9D69-0946FA9C81C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29.xml"/><Relationship Id="rId42" Type="http://schemas.openxmlformats.org/officeDocument/2006/relationships/slide" Target="slides/slide31.xml"/><Relationship Id="rId41" Type="http://schemas.openxmlformats.org/officeDocument/2006/relationships/slide" Target="slides/slide30.xml"/><Relationship Id="rId44" Type="http://schemas.openxmlformats.org/officeDocument/2006/relationships/font" Target="fonts/Dosis-regular.fntdata"/><Relationship Id="rId43" Type="http://schemas.openxmlformats.org/officeDocument/2006/relationships/slide" Target="slides/slide32.xml"/><Relationship Id="rId46" Type="http://schemas.openxmlformats.org/officeDocument/2006/relationships/font" Target="fonts/SourceSansPro-regular.fntdata"/><Relationship Id="rId45" Type="http://schemas.openxmlformats.org/officeDocument/2006/relationships/font" Target="fonts/Dosis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48" Type="http://schemas.openxmlformats.org/officeDocument/2006/relationships/font" Target="fonts/SourceSansPro-italic.fntdata"/><Relationship Id="rId47" Type="http://schemas.openxmlformats.org/officeDocument/2006/relationships/font" Target="fonts/SourceSansPro-bold.fntdata"/><Relationship Id="rId49" Type="http://schemas.openxmlformats.org/officeDocument/2006/relationships/font" Target="fonts/SourceSansPro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slide" Target="slides/slide20.xml"/><Relationship Id="rId30" Type="http://schemas.openxmlformats.org/officeDocument/2006/relationships/slide" Target="slides/slide19.xml"/><Relationship Id="rId33" Type="http://schemas.openxmlformats.org/officeDocument/2006/relationships/slide" Target="slides/slide22.xml"/><Relationship Id="rId32" Type="http://schemas.openxmlformats.org/officeDocument/2006/relationships/slide" Target="slides/slide21.xml"/><Relationship Id="rId35" Type="http://schemas.openxmlformats.org/officeDocument/2006/relationships/slide" Target="slides/slide24.xml"/><Relationship Id="rId34" Type="http://schemas.openxmlformats.org/officeDocument/2006/relationships/slide" Target="slides/slide23.xml"/><Relationship Id="rId37" Type="http://schemas.openxmlformats.org/officeDocument/2006/relationships/slide" Target="slides/slide26.xml"/><Relationship Id="rId36" Type="http://schemas.openxmlformats.org/officeDocument/2006/relationships/slide" Target="slides/slide25.xml"/><Relationship Id="rId39" Type="http://schemas.openxmlformats.org/officeDocument/2006/relationships/slide" Target="slides/slide28.xml"/><Relationship Id="rId38" Type="http://schemas.openxmlformats.org/officeDocument/2006/relationships/slide" Target="slides/slide27.xml"/><Relationship Id="rId20" Type="http://schemas.openxmlformats.org/officeDocument/2006/relationships/slide" Target="slides/slide9.xml"/><Relationship Id="rId22" Type="http://schemas.openxmlformats.org/officeDocument/2006/relationships/slide" Target="slides/slide11.xml"/><Relationship Id="rId21" Type="http://schemas.openxmlformats.org/officeDocument/2006/relationships/slide" Target="slides/slide10.xml"/><Relationship Id="rId24" Type="http://schemas.openxmlformats.org/officeDocument/2006/relationships/slide" Target="slides/slide13.xml"/><Relationship Id="rId23" Type="http://schemas.openxmlformats.org/officeDocument/2006/relationships/slide" Target="slides/slide12.xml"/><Relationship Id="rId26" Type="http://schemas.openxmlformats.org/officeDocument/2006/relationships/slide" Target="slides/slide15.xml"/><Relationship Id="rId25" Type="http://schemas.openxmlformats.org/officeDocument/2006/relationships/slide" Target="slides/slide14.xml"/><Relationship Id="rId28" Type="http://schemas.openxmlformats.org/officeDocument/2006/relationships/slide" Target="slides/slide17.xml"/><Relationship Id="rId27" Type="http://schemas.openxmlformats.org/officeDocument/2006/relationships/slide" Target="slides/slide16.xml"/><Relationship Id="rId29" Type="http://schemas.openxmlformats.org/officeDocument/2006/relationships/slide" Target="slides/slide18.xml"/><Relationship Id="rId50" Type="http://customschemas.google.com/relationships/presentationmetadata" Target="metadata"/><Relationship Id="rId11" Type="http://schemas.openxmlformats.org/officeDocument/2006/relationships/notesMaster" Target="notesMasters/notesMaster1.xml"/><Relationship Id="rId10" Type="http://schemas.openxmlformats.org/officeDocument/2006/relationships/slideMaster" Target="slideMasters/slideMaster7.xml"/><Relationship Id="rId13" Type="http://schemas.openxmlformats.org/officeDocument/2006/relationships/slide" Target="slides/slide2.xml"/><Relationship Id="rId12" Type="http://schemas.openxmlformats.org/officeDocument/2006/relationships/slide" Target="slides/slide1.xml"/><Relationship Id="rId15" Type="http://schemas.openxmlformats.org/officeDocument/2006/relationships/slide" Target="slides/slide4.xml"/><Relationship Id="rId14" Type="http://schemas.openxmlformats.org/officeDocument/2006/relationships/slide" Target="slides/slide3.xml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9" Type="http://schemas.openxmlformats.org/officeDocument/2006/relationships/slide" Target="slides/slide8.xml"/><Relationship Id="rId1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CO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1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1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1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1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1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1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1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1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6e215f9ea8_0_67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g6e215f9ea8_0_67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1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1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1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1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1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1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1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1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1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1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20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20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21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21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6e215f9ea8_0_48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g6e215f9ea8_0_48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22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22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2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2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6e215f9ea8_0_116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g6e215f9ea8_0_116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6e215f9ea8_0_125:notes"/>
          <p:cNvSpPr txBox="1"/>
          <p:nvPr>
            <p:ph idx="1" type="body"/>
          </p:nvPr>
        </p:nvSpPr>
        <p:spPr>
          <a:xfrm>
            <a:off x="777240" y="4777560"/>
            <a:ext cx="6217500" cy="4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g6e215f9ea8_0_125:notes"/>
          <p:cNvSpPr/>
          <p:nvPr>
            <p:ph idx="2" type="sldImg"/>
          </p:nvPr>
        </p:nvSpPr>
        <p:spPr>
          <a:xfrm>
            <a:off x="533520" y="764280"/>
            <a:ext cx="6704700" cy="3771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24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24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2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2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3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2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2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2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2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2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2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:notes"/>
          <p:cNvSpPr/>
          <p:nvPr>
            <p:ph idx="2" type="sldImg"/>
          </p:nvPr>
        </p:nvSpPr>
        <p:spPr>
          <a:xfrm>
            <a:off x="380880" y="685800"/>
            <a:ext cx="6095520" cy="342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6" name="Google Shape;446;p4:notes"/>
          <p:cNvSpPr txBox="1"/>
          <p:nvPr>
            <p:ph idx="1"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100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Causas que pueden ser responsables de una enfermedad, lesión o daño, como consecuencia de la actividad que se realiza o el medio en el cual se permanece durante el desempeño de la actividad [].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5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6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7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8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8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:notes"/>
          <p:cNvSpPr txBox="1"/>
          <p:nvPr>
            <p:ph idx="1"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9:notes"/>
          <p:cNvSpPr/>
          <p:nvPr>
            <p:ph idx="2" type="sldImg"/>
          </p:nvPr>
        </p:nvSpPr>
        <p:spPr>
          <a:xfrm>
            <a:off x="533520" y="764280"/>
            <a:ext cx="6704640" cy="37713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0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30"/>
          <p:cNvSpPr txBox="1"/>
          <p:nvPr>
            <p:ph idx="1" type="subTitle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1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1"/>
          <p:cNvSpPr txBox="1"/>
          <p:nvPr>
            <p:ph idx="1" type="body"/>
          </p:nvPr>
        </p:nvSpPr>
        <p:spPr>
          <a:xfrm>
            <a:off x="844560" y="15379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1"/>
          <p:cNvSpPr txBox="1"/>
          <p:nvPr>
            <p:ph idx="2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2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2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2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2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52"/>
          <p:cNvSpPr txBox="1"/>
          <p:nvPr>
            <p:ph idx="4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3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53"/>
          <p:cNvSpPr txBox="1"/>
          <p:nvPr>
            <p:ph idx="1" type="body"/>
          </p:nvPr>
        </p:nvSpPr>
        <p:spPr>
          <a:xfrm>
            <a:off x="84456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3"/>
          <p:cNvSpPr txBox="1"/>
          <p:nvPr>
            <p:ph idx="2" type="body"/>
          </p:nvPr>
        </p:nvSpPr>
        <p:spPr>
          <a:xfrm>
            <a:off x="259200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53"/>
          <p:cNvSpPr txBox="1"/>
          <p:nvPr>
            <p:ph idx="3" type="body"/>
          </p:nvPr>
        </p:nvSpPr>
        <p:spPr>
          <a:xfrm>
            <a:off x="433944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53"/>
          <p:cNvSpPr txBox="1"/>
          <p:nvPr>
            <p:ph idx="4" type="body"/>
          </p:nvPr>
        </p:nvSpPr>
        <p:spPr>
          <a:xfrm>
            <a:off x="84456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3"/>
          <p:cNvSpPr txBox="1"/>
          <p:nvPr>
            <p:ph idx="5" type="body"/>
          </p:nvPr>
        </p:nvSpPr>
        <p:spPr>
          <a:xfrm>
            <a:off x="259200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3"/>
          <p:cNvSpPr txBox="1"/>
          <p:nvPr>
            <p:ph idx="6" type="body"/>
          </p:nvPr>
        </p:nvSpPr>
        <p:spPr>
          <a:xfrm>
            <a:off x="433944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2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2"/>
          <p:cNvSpPr txBox="1"/>
          <p:nvPr>
            <p:ph idx="1" type="body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5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55"/>
          <p:cNvSpPr txBox="1"/>
          <p:nvPr>
            <p:ph idx="1" type="subTitle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6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56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56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7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8"/>
          <p:cNvSpPr txBox="1"/>
          <p:nvPr>
            <p:ph idx="1" type="subTitle"/>
          </p:nvPr>
        </p:nvSpPr>
        <p:spPr>
          <a:xfrm>
            <a:off x="844560" y="5760"/>
            <a:ext cx="3552120" cy="528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9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59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59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59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0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60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60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60"/>
          <p:cNvSpPr txBox="1"/>
          <p:nvPr>
            <p:ph idx="3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1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61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61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61"/>
          <p:cNvSpPr txBox="1"/>
          <p:nvPr>
            <p:ph idx="3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2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62"/>
          <p:cNvSpPr txBox="1"/>
          <p:nvPr>
            <p:ph idx="1" type="body"/>
          </p:nvPr>
        </p:nvSpPr>
        <p:spPr>
          <a:xfrm>
            <a:off x="844560" y="15379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62"/>
          <p:cNvSpPr txBox="1"/>
          <p:nvPr>
            <p:ph idx="2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3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63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63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63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63"/>
          <p:cNvSpPr txBox="1"/>
          <p:nvPr>
            <p:ph idx="4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64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64"/>
          <p:cNvSpPr txBox="1"/>
          <p:nvPr>
            <p:ph idx="1" type="body"/>
          </p:nvPr>
        </p:nvSpPr>
        <p:spPr>
          <a:xfrm>
            <a:off x="84456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64"/>
          <p:cNvSpPr txBox="1"/>
          <p:nvPr>
            <p:ph idx="2" type="body"/>
          </p:nvPr>
        </p:nvSpPr>
        <p:spPr>
          <a:xfrm>
            <a:off x="259200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64"/>
          <p:cNvSpPr txBox="1"/>
          <p:nvPr>
            <p:ph idx="3" type="body"/>
          </p:nvPr>
        </p:nvSpPr>
        <p:spPr>
          <a:xfrm>
            <a:off x="433944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64"/>
          <p:cNvSpPr txBox="1"/>
          <p:nvPr>
            <p:ph idx="4" type="body"/>
          </p:nvPr>
        </p:nvSpPr>
        <p:spPr>
          <a:xfrm>
            <a:off x="84456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64"/>
          <p:cNvSpPr txBox="1"/>
          <p:nvPr>
            <p:ph idx="5" type="body"/>
          </p:nvPr>
        </p:nvSpPr>
        <p:spPr>
          <a:xfrm>
            <a:off x="259200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64"/>
          <p:cNvSpPr txBox="1"/>
          <p:nvPr>
            <p:ph idx="6" type="body"/>
          </p:nvPr>
        </p:nvSpPr>
        <p:spPr>
          <a:xfrm>
            <a:off x="433944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4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4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4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6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66"/>
          <p:cNvSpPr txBox="1"/>
          <p:nvPr>
            <p:ph idx="1" type="subTitle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7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67"/>
          <p:cNvSpPr txBox="1"/>
          <p:nvPr>
            <p:ph idx="1" type="body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8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4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4"/>
          <p:cNvSpPr txBox="1"/>
          <p:nvPr>
            <p:ph idx="1" type="body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9"/>
          <p:cNvSpPr txBox="1"/>
          <p:nvPr>
            <p:ph idx="1" type="subTitle"/>
          </p:nvPr>
        </p:nvSpPr>
        <p:spPr>
          <a:xfrm>
            <a:off x="844560" y="5760"/>
            <a:ext cx="3552120" cy="528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0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70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70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70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1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71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71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71"/>
          <p:cNvSpPr txBox="1"/>
          <p:nvPr>
            <p:ph idx="3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2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72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72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72"/>
          <p:cNvSpPr txBox="1"/>
          <p:nvPr>
            <p:ph idx="3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3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73"/>
          <p:cNvSpPr txBox="1"/>
          <p:nvPr>
            <p:ph idx="1" type="body"/>
          </p:nvPr>
        </p:nvSpPr>
        <p:spPr>
          <a:xfrm>
            <a:off x="844560" y="15379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73"/>
          <p:cNvSpPr txBox="1"/>
          <p:nvPr>
            <p:ph idx="2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4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74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74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74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74"/>
          <p:cNvSpPr txBox="1"/>
          <p:nvPr>
            <p:ph idx="4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75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75"/>
          <p:cNvSpPr txBox="1"/>
          <p:nvPr>
            <p:ph idx="1" type="body"/>
          </p:nvPr>
        </p:nvSpPr>
        <p:spPr>
          <a:xfrm>
            <a:off x="84456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75"/>
          <p:cNvSpPr txBox="1"/>
          <p:nvPr>
            <p:ph idx="2" type="body"/>
          </p:nvPr>
        </p:nvSpPr>
        <p:spPr>
          <a:xfrm>
            <a:off x="259200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75"/>
          <p:cNvSpPr txBox="1"/>
          <p:nvPr>
            <p:ph idx="3" type="body"/>
          </p:nvPr>
        </p:nvSpPr>
        <p:spPr>
          <a:xfrm>
            <a:off x="433944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75"/>
          <p:cNvSpPr txBox="1"/>
          <p:nvPr>
            <p:ph idx="4" type="body"/>
          </p:nvPr>
        </p:nvSpPr>
        <p:spPr>
          <a:xfrm>
            <a:off x="84456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75"/>
          <p:cNvSpPr txBox="1"/>
          <p:nvPr>
            <p:ph idx="5" type="body"/>
          </p:nvPr>
        </p:nvSpPr>
        <p:spPr>
          <a:xfrm>
            <a:off x="259200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75"/>
          <p:cNvSpPr txBox="1"/>
          <p:nvPr>
            <p:ph idx="6" type="body"/>
          </p:nvPr>
        </p:nvSpPr>
        <p:spPr>
          <a:xfrm>
            <a:off x="433944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6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76"/>
          <p:cNvSpPr txBox="1"/>
          <p:nvPr>
            <p:ph idx="1" type="subTitle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7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77"/>
          <p:cNvSpPr txBox="1"/>
          <p:nvPr>
            <p:ph idx="1" type="body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5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5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5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8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78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78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79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0"/>
          <p:cNvSpPr txBox="1"/>
          <p:nvPr>
            <p:ph idx="1" type="subTitle"/>
          </p:nvPr>
        </p:nvSpPr>
        <p:spPr>
          <a:xfrm>
            <a:off x="844560" y="5760"/>
            <a:ext cx="3552120" cy="528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1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81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81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81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82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82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82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82"/>
          <p:cNvSpPr txBox="1"/>
          <p:nvPr>
            <p:ph idx="3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83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83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83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83"/>
          <p:cNvSpPr txBox="1"/>
          <p:nvPr>
            <p:ph idx="3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84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84"/>
          <p:cNvSpPr txBox="1"/>
          <p:nvPr>
            <p:ph idx="1" type="body"/>
          </p:nvPr>
        </p:nvSpPr>
        <p:spPr>
          <a:xfrm>
            <a:off x="844560" y="15379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84"/>
          <p:cNvSpPr txBox="1"/>
          <p:nvPr>
            <p:ph idx="2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85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85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85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85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85"/>
          <p:cNvSpPr txBox="1"/>
          <p:nvPr>
            <p:ph idx="4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6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86"/>
          <p:cNvSpPr txBox="1"/>
          <p:nvPr>
            <p:ph idx="1" type="body"/>
          </p:nvPr>
        </p:nvSpPr>
        <p:spPr>
          <a:xfrm>
            <a:off x="84456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86"/>
          <p:cNvSpPr txBox="1"/>
          <p:nvPr>
            <p:ph idx="2" type="body"/>
          </p:nvPr>
        </p:nvSpPr>
        <p:spPr>
          <a:xfrm>
            <a:off x="259200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86"/>
          <p:cNvSpPr txBox="1"/>
          <p:nvPr>
            <p:ph idx="3" type="body"/>
          </p:nvPr>
        </p:nvSpPr>
        <p:spPr>
          <a:xfrm>
            <a:off x="433944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86"/>
          <p:cNvSpPr txBox="1"/>
          <p:nvPr>
            <p:ph idx="4" type="body"/>
          </p:nvPr>
        </p:nvSpPr>
        <p:spPr>
          <a:xfrm>
            <a:off x="84456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86"/>
          <p:cNvSpPr txBox="1"/>
          <p:nvPr>
            <p:ph idx="5" type="body"/>
          </p:nvPr>
        </p:nvSpPr>
        <p:spPr>
          <a:xfrm>
            <a:off x="259200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86"/>
          <p:cNvSpPr txBox="1"/>
          <p:nvPr>
            <p:ph idx="6" type="body"/>
          </p:nvPr>
        </p:nvSpPr>
        <p:spPr>
          <a:xfrm>
            <a:off x="433944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6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87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87"/>
          <p:cNvSpPr txBox="1"/>
          <p:nvPr>
            <p:ph idx="1" type="subTitle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88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88"/>
          <p:cNvSpPr txBox="1"/>
          <p:nvPr>
            <p:ph idx="1" type="body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89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89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89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90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1"/>
          <p:cNvSpPr txBox="1"/>
          <p:nvPr>
            <p:ph idx="1" type="subTitle"/>
          </p:nvPr>
        </p:nvSpPr>
        <p:spPr>
          <a:xfrm>
            <a:off x="844560" y="5760"/>
            <a:ext cx="3552120" cy="528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92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92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92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92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93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93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93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93"/>
          <p:cNvSpPr txBox="1"/>
          <p:nvPr>
            <p:ph idx="3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94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94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94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94"/>
          <p:cNvSpPr txBox="1"/>
          <p:nvPr>
            <p:ph idx="3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95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95"/>
          <p:cNvSpPr txBox="1"/>
          <p:nvPr>
            <p:ph idx="1" type="body"/>
          </p:nvPr>
        </p:nvSpPr>
        <p:spPr>
          <a:xfrm>
            <a:off x="844560" y="15379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95"/>
          <p:cNvSpPr txBox="1"/>
          <p:nvPr>
            <p:ph idx="2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96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96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96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96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96"/>
          <p:cNvSpPr txBox="1"/>
          <p:nvPr>
            <p:ph idx="4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7"/>
          <p:cNvSpPr txBox="1"/>
          <p:nvPr>
            <p:ph idx="1" type="subTitle"/>
          </p:nvPr>
        </p:nvSpPr>
        <p:spPr>
          <a:xfrm>
            <a:off x="844560" y="5760"/>
            <a:ext cx="3552120" cy="528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97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97"/>
          <p:cNvSpPr txBox="1"/>
          <p:nvPr>
            <p:ph idx="1" type="body"/>
          </p:nvPr>
        </p:nvSpPr>
        <p:spPr>
          <a:xfrm>
            <a:off x="84456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97"/>
          <p:cNvSpPr txBox="1"/>
          <p:nvPr>
            <p:ph idx="2" type="body"/>
          </p:nvPr>
        </p:nvSpPr>
        <p:spPr>
          <a:xfrm>
            <a:off x="259200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97"/>
          <p:cNvSpPr txBox="1"/>
          <p:nvPr>
            <p:ph idx="3" type="body"/>
          </p:nvPr>
        </p:nvSpPr>
        <p:spPr>
          <a:xfrm>
            <a:off x="433944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97"/>
          <p:cNvSpPr txBox="1"/>
          <p:nvPr>
            <p:ph idx="4" type="body"/>
          </p:nvPr>
        </p:nvSpPr>
        <p:spPr>
          <a:xfrm>
            <a:off x="84456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97"/>
          <p:cNvSpPr txBox="1"/>
          <p:nvPr>
            <p:ph idx="5" type="body"/>
          </p:nvPr>
        </p:nvSpPr>
        <p:spPr>
          <a:xfrm>
            <a:off x="259200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97"/>
          <p:cNvSpPr txBox="1"/>
          <p:nvPr>
            <p:ph idx="6" type="body"/>
          </p:nvPr>
        </p:nvSpPr>
        <p:spPr>
          <a:xfrm>
            <a:off x="433944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98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98"/>
          <p:cNvSpPr txBox="1"/>
          <p:nvPr>
            <p:ph idx="1" type="subTitle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9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99"/>
          <p:cNvSpPr txBox="1"/>
          <p:nvPr>
            <p:ph idx="1" type="body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00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100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100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01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2"/>
          <p:cNvSpPr txBox="1"/>
          <p:nvPr>
            <p:ph idx="1" type="subTitle"/>
          </p:nvPr>
        </p:nvSpPr>
        <p:spPr>
          <a:xfrm>
            <a:off x="844560" y="5760"/>
            <a:ext cx="3552120" cy="528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03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03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103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103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04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104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104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104"/>
          <p:cNvSpPr txBox="1"/>
          <p:nvPr>
            <p:ph idx="3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05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105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105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105"/>
          <p:cNvSpPr txBox="1"/>
          <p:nvPr>
            <p:ph idx="3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8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8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8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8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06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106"/>
          <p:cNvSpPr txBox="1"/>
          <p:nvPr>
            <p:ph idx="1" type="body"/>
          </p:nvPr>
        </p:nvSpPr>
        <p:spPr>
          <a:xfrm>
            <a:off x="844560" y="15379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106"/>
          <p:cNvSpPr txBox="1"/>
          <p:nvPr>
            <p:ph idx="2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7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107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107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107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107"/>
          <p:cNvSpPr txBox="1"/>
          <p:nvPr>
            <p:ph idx="4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08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108"/>
          <p:cNvSpPr txBox="1"/>
          <p:nvPr>
            <p:ph idx="1" type="body"/>
          </p:nvPr>
        </p:nvSpPr>
        <p:spPr>
          <a:xfrm>
            <a:off x="84456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108"/>
          <p:cNvSpPr txBox="1"/>
          <p:nvPr>
            <p:ph idx="2" type="body"/>
          </p:nvPr>
        </p:nvSpPr>
        <p:spPr>
          <a:xfrm>
            <a:off x="259200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108"/>
          <p:cNvSpPr txBox="1"/>
          <p:nvPr>
            <p:ph idx="3" type="body"/>
          </p:nvPr>
        </p:nvSpPr>
        <p:spPr>
          <a:xfrm>
            <a:off x="433944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108"/>
          <p:cNvSpPr txBox="1"/>
          <p:nvPr>
            <p:ph idx="4" type="body"/>
          </p:nvPr>
        </p:nvSpPr>
        <p:spPr>
          <a:xfrm>
            <a:off x="84456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108"/>
          <p:cNvSpPr txBox="1"/>
          <p:nvPr>
            <p:ph idx="5" type="body"/>
          </p:nvPr>
        </p:nvSpPr>
        <p:spPr>
          <a:xfrm>
            <a:off x="259200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108"/>
          <p:cNvSpPr txBox="1"/>
          <p:nvPr>
            <p:ph idx="6" type="body"/>
          </p:nvPr>
        </p:nvSpPr>
        <p:spPr>
          <a:xfrm>
            <a:off x="433944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2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10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110"/>
          <p:cNvSpPr txBox="1"/>
          <p:nvPr>
            <p:ph idx="1" type="subTitle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11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0" name="Google Shape;350;p111"/>
          <p:cNvSpPr txBox="1"/>
          <p:nvPr>
            <p:ph idx="1" type="body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12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112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112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13"/>
          <p:cNvSpPr txBox="1"/>
          <p:nvPr>
            <p:ph idx="1" type="subTitle"/>
          </p:nvPr>
        </p:nvSpPr>
        <p:spPr>
          <a:xfrm>
            <a:off x="844560" y="5760"/>
            <a:ext cx="3552120" cy="528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14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114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p114"/>
          <p:cNvSpPr txBox="1"/>
          <p:nvPr>
            <p:ph idx="2" type="body"/>
          </p:nvPr>
        </p:nvSpPr>
        <p:spPr>
          <a:xfrm>
            <a:off x="349308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114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9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9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49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9"/>
          <p:cNvSpPr txBox="1"/>
          <p:nvPr>
            <p:ph idx="3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115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" name="Google Shape;364;p115"/>
          <p:cNvSpPr txBox="1"/>
          <p:nvPr>
            <p:ph idx="1" type="body"/>
          </p:nvPr>
        </p:nvSpPr>
        <p:spPr>
          <a:xfrm>
            <a:off x="844560" y="1537920"/>
            <a:ext cx="252216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115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115"/>
          <p:cNvSpPr txBox="1"/>
          <p:nvPr>
            <p:ph idx="3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16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p116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116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116"/>
          <p:cNvSpPr txBox="1"/>
          <p:nvPr>
            <p:ph idx="3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17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117"/>
          <p:cNvSpPr txBox="1"/>
          <p:nvPr>
            <p:ph idx="1" type="body"/>
          </p:nvPr>
        </p:nvSpPr>
        <p:spPr>
          <a:xfrm>
            <a:off x="844560" y="15379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117"/>
          <p:cNvSpPr txBox="1"/>
          <p:nvPr>
            <p:ph idx="2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18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118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9" name="Google Shape;379;p118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118"/>
          <p:cNvSpPr txBox="1"/>
          <p:nvPr>
            <p:ph idx="3" type="body"/>
          </p:nvPr>
        </p:nvSpPr>
        <p:spPr>
          <a:xfrm>
            <a:off x="84456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118"/>
          <p:cNvSpPr txBox="1"/>
          <p:nvPr>
            <p:ph idx="4" type="body"/>
          </p:nvPr>
        </p:nvSpPr>
        <p:spPr>
          <a:xfrm>
            <a:off x="3493080" y="33073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19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119"/>
          <p:cNvSpPr txBox="1"/>
          <p:nvPr>
            <p:ph idx="1" type="body"/>
          </p:nvPr>
        </p:nvSpPr>
        <p:spPr>
          <a:xfrm>
            <a:off x="84456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119"/>
          <p:cNvSpPr txBox="1"/>
          <p:nvPr>
            <p:ph idx="2" type="body"/>
          </p:nvPr>
        </p:nvSpPr>
        <p:spPr>
          <a:xfrm>
            <a:off x="259200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119"/>
          <p:cNvSpPr txBox="1"/>
          <p:nvPr>
            <p:ph idx="3" type="body"/>
          </p:nvPr>
        </p:nvSpPr>
        <p:spPr>
          <a:xfrm>
            <a:off x="4339440" y="15379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119"/>
          <p:cNvSpPr txBox="1"/>
          <p:nvPr>
            <p:ph idx="4" type="body"/>
          </p:nvPr>
        </p:nvSpPr>
        <p:spPr>
          <a:xfrm>
            <a:off x="84456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119"/>
          <p:cNvSpPr txBox="1"/>
          <p:nvPr>
            <p:ph idx="5" type="body"/>
          </p:nvPr>
        </p:nvSpPr>
        <p:spPr>
          <a:xfrm>
            <a:off x="259200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119"/>
          <p:cNvSpPr txBox="1"/>
          <p:nvPr>
            <p:ph idx="6" type="body"/>
          </p:nvPr>
        </p:nvSpPr>
        <p:spPr>
          <a:xfrm>
            <a:off x="4339440" y="3307320"/>
            <a:ext cx="16639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0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0"/>
          <p:cNvSpPr txBox="1"/>
          <p:nvPr>
            <p:ph idx="1" type="body"/>
          </p:nvPr>
        </p:nvSpPr>
        <p:spPr>
          <a:xfrm>
            <a:off x="84456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0"/>
          <p:cNvSpPr txBox="1"/>
          <p:nvPr>
            <p:ph idx="2" type="body"/>
          </p:nvPr>
        </p:nvSpPr>
        <p:spPr>
          <a:xfrm>
            <a:off x="3493080" y="1537920"/>
            <a:ext cx="252216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50"/>
          <p:cNvSpPr txBox="1"/>
          <p:nvPr>
            <p:ph idx="3" type="body"/>
          </p:nvPr>
        </p:nvSpPr>
        <p:spPr>
          <a:xfrm>
            <a:off x="844560" y="3307320"/>
            <a:ext cx="5168520" cy="1615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8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3" Type="http://schemas.openxmlformats.org/officeDocument/2006/relationships/theme" Target="../theme/theme7.xml"/><Relationship Id="rId1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/Relationships>
</file>

<file path=ppt/slideMasters/_rels/slideMaster5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58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9.xml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5.xml"/><Relationship Id="rId8" Type="http://schemas.openxmlformats.org/officeDocument/2006/relationships/slideLayout" Target="../slideLayouts/slideLayout56.xml"/></Relationships>
</file>

<file path=ppt/slideMasters/_rels/slideMaster6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0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72.xml"/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/Relationships>
</file>

<file path=ppt/slideMasters/_rels/slideMaster7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82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84.xml"/><Relationship Id="rId1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4.xml"/><Relationship Id="rId3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5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9.xml"/><Relationship Id="rId8" Type="http://schemas.openxmlformats.org/officeDocument/2006/relationships/slideLayout" Target="../slideLayouts/slideLayout8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/>
          <p:nvPr/>
        </p:nvSpPr>
        <p:spPr>
          <a:xfrm rot="10800000">
            <a:off x="9144001" y="4433400"/>
            <a:ext cx="9143640" cy="27612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9"/>
          <p:cNvSpPr/>
          <p:nvPr/>
        </p:nvSpPr>
        <p:spPr>
          <a:xfrm flipH="1">
            <a:off x="-719" y="0"/>
            <a:ext cx="9143640" cy="415656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9"/>
          <p:cNvSpPr txBox="1"/>
          <p:nvPr>
            <p:ph type="title"/>
          </p:nvPr>
        </p:nvSpPr>
        <p:spPr>
          <a:xfrm>
            <a:off x="685800" y="2525400"/>
            <a:ext cx="5309280" cy="11595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29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1"/>
          <p:cNvSpPr/>
          <p:nvPr/>
        </p:nvSpPr>
        <p:spPr>
          <a:xfrm flipH="1">
            <a:off x="-720" y="0"/>
            <a:ext cx="669240" cy="514332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1"/>
          <p:cNvSpPr/>
          <p:nvPr/>
        </p:nvSpPr>
        <p:spPr>
          <a:xfrm flipH="1">
            <a:off x="-720" y="0"/>
            <a:ext cx="669240" cy="113976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1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6" name="Google Shape;66;p31"/>
          <p:cNvSpPr txBox="1"/>
          <p:nvPr>
            <p:ph idx="1" type="body"/>
          </p:nvPr>
        </p:nvSpPr>
        <p:spPr>
          <a:xfrm>
            <a:off x="844560" y="15379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7" name="Google Shape;67;p31"/>
          <p:cNvSpPr txBox="1"/>
          <p:nvPr>
            <p:ph idx="12" type="sldNum"/>
          </p:nvPr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3"/>
          <p:cNvSpPr/>
          <p:nvPr/>
        </p:nvSpPr>
        <p:spPr>
          <a:xfrm flipH="1">
            <a:off x="-720" y="0"/>
            <a:ext cx="669240" cy="514332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3"/>
          <p:cNvSpPr/>
          <p:nvPr/>
        </p:nvSpPr>
        <p:spPr>
          <a:xfrm flipH="1">
            <a:off x="-720" y="0"/>
            <a:ext cx="669240" cy="113976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3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0" name="Google Shape;120;p33"/>
          <p:cNvSpPr txBox="1"/>
          <p:nvPr>
            <p:ph idx="1" type="body"/>
          </p:nvPr>
        </p:nvSpPr>
        <p:spPr>
          <a:xfrm>
            <a:off x="844560" y="1534320"/>
            <a:ext cx="2804400" cy="3321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1" name="Google Shape;121;p33"/>
          <p:cNvSpPr txBox="1"/>
          <p:nvPr>
            <p:ph idx="2" type="body"/>
          </p:nvPr>
        </p:nvSpPr>
        <p:spPr>
          <a:xfrm>
            <a:off x="3818160" y="1534320"/>
            <a:ext cx="2804400" cy="3321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2" name="Google Shape;122;p33"/>
          <p:cNvSpPr txBox="1"/>
          <p:nvPr>
            <p:ph idx="12" type="sldNum"/>
          </p:nvPr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None/>
              <a:defRPr b="0" i="0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5"/>
          <p:cNvSpPr/>
          <p:nvPr/>
        </p:nvSpPr>
        <p:spPr>
          <a:xfrm flipH="1">
            <a:off x="-720" y="0"/>
            <a:ext cx="669240" cy="514332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5"/>
          <p:cNvSpPr/>
          <p:nvPr/>
        </p:nvSpPr>
        <p:spPr>
          <a:xfrm flipH="1">
            <a:off x="-720" y="0"/>
            <a:ext cx="669240" cy="113976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5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5" name="Google Shape;175;p35"/>
          <p:cNvSpPr txBox="1"/>
          <p:nvPr>
            <p:ph idx="1" type="body"/>
          </p:nvPr>
        </p:nvSpPr>
        <p:spPr>
          <a:xfrm>
            <a:off x="844560" y="1548360"/>
            <a:ext cx="1918440" cy="3224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6" name="Google Shape;176;p35"/>
          <p:cNvSpPr txBox="1"/>
          <p:nvPr>
            <p:ph idx="2" type="body"/>
          </p:nvPr>
        </p:nvSpPr>
        <p:spPr>
          <a:xfrm>
            <a:off x="2861640" y="1548360"/>
            <a:ext cx="1918440" cy="3224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7" name="Google Shape;177;p35"/>
          <p:cNvSpPr txBox="1"/>
          <p:nvPr>
            <p:ph idx="3" type="body"/>
          </p:nvPr>
        </p:nvSpPr>
        <p:spPr>
          <a:xfrm>
            <a:off x="4878720" y="1548360"/>
            <a:ext cx="1918440" cy="3224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8" name="Google Shape;178;p35"/>
          <p:cNvSpPr txBox="1"/>
          <p:nvPr>
            <p:ph idx="12" type="sldNum"/>
          </p:nvPr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/>
          <p:nvPr/>
        </p:nvSpPr>
        <p:spPr>
          <a:xfrm flipH="1">
            <a:off x="-720" y="0"/>
            <a:ext cx="669240" cy="514332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 flipH="1">
            <a:off x="-720" y="0"/>
            <a:ext cx="669240" cy="113976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7"/>
          <p:cNvSpPr txBox="1"/>
          <p:nvPr>
            <p:ph idx="12" type="sldNum"/>
          </p:nvPr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37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2" name="Google Shape;232;p37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9"/>
          <p:cNvSpPr/>
          <p:nvPr/>
        </p:nvSpPr>
        <p:spPr>
          <a:xfrm rot="10800000">
            <a:off x="9144001" y="4457520"/>
            <a:ext cx="9143640" cy="68724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9"/>
          <p:cNvSpPr/>
          <p:nvPr/>
        </p:nvSpPr>
        <p:spPr>
          <a:xfrm flipH="1">
            <a:off x="-719" y="0"/>
            <a:ext cx="9143640" cy="376956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9"/>
          <p:cNvSpPr txBox="1"/>
          <p:nvPr>
            <p:ph idx="1" type="body"/>
          </p:nvPr>
        </p:nvSpPr>
        <p:spPr>
          <a:xfrm>
            <a:off x="1616400" y="0"/>
            <a:ext cx="5910480" cy="3769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85" name="Google Shape;285;p39"/>
          <p:cNvSpPr/>
          <p:nvPr/>
        </p:nvSpPr>
        <p:spPr>
          <a:xfrm>
            <a:off x="3593520" y="3670560"/>
            <a:ext cx="195696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7200" strike="noStrike">
                <a:solidFill>
                  <a:srgbClr val="0DB7C4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b="0" sz="7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9"/>
          <p:cNvSpPr txBox="1"/>
          <p:nvPr>
            <p:ph idx="12" type="sldNum"/>
          </p:nvPr>
        </p:nvSpPr>
        <p:spPr>
          <a:xfrm>
            <a:off x="0" y="3420000"/>
            <a:ext cx="669240" cy="1723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7" name="Google Shape;287;p39"/>
          <p:cNvSpPr txBox="1"/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1"/>
          <p:cNvSpPr/>
          <p:nvPr/>
        </p:nvSpPr>
        <p:spPr>
          <a:xfrm flipH="1">
            <a:off x="-720" y="0"/>
            <a:ext cx="669240" cy="5143320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41"/>
          <p:cNvSpPr/>
          <p:nvPr/>
        </p:nvSpPr>
        <p:spPr>
          <a:xfrm flipH="1">
            <a:off x="-720" y="0"/>
            <a:ext cx="669240" cy="113976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41"/>
          <p:cNvSpPr txBox="1"/>
          <p:nvPr>
            <p:ph type="title"/>
          </p:nvPr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40" name="Google Shape;340;p41"/>
          <p:cNvSpPr txBox="1"/>
          <p:nvPr>
            <p:ph idx="12" type="sldNum"/>
          </p:nvPr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buNone/>
              <a:defRPr b="0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1" name="Google Shape;341;p4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png"/><Relationship Id="rId10" Type="http://schemas.openxmlformats.org/officeDocument/2006/relationships/image" Target="../media/image7.png"/><Relationship Id="rId12" Type="http://schemas.openxmlformats.org/officeDocument/2006/relationships/image" Target="../media/image8.png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9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0" Type="http://schemas.openxmlformats.org/officeDocument/2006/relationships/hyperlink" Target="https://www.ncbi.nlm.nih.gov/pubmed/24707177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dialnet.unirioja.es/servlet/oaiart?codigo=2995368" TargetMode="External"/><Relationship Id="rId4" Type="http://schemas.openxmlformats.org/officeDocument/2006/relationships/hyperlink" Target="https://www.ncbi.nlm.nih.gov/pubmed/30095587" TargetMode="External"/><Relationship Id="rId9" Type="http://schemas.openxmlformats.org/officeDocument/2006/relationships/hyperlink" Target="https://www.ncbi.nlm.nih.gov/pubmed/25880219" TargetMode="External"/><Relationship Id="rId5" Type="http://schemas.openxmlformats.org/officeDocument/2006/relationships/hyperlink" Target="https://www.sciencedirect.com/science/article/pii/S0925753517315631" TargetMode="External"/><Relationship Id="rId6" Type="http://schemas.openxmlformats.org/officeDocument/2006/relationships/hyperlink" Target="https://jlc.jst.go.jp/DN/JALC/10007643537?from=SUMMON" TargetMode="External"/><Relationship Id="rId7" Type="http://schemas.openxmlformats.org/officeDocument/2006/relationships/hyperlink" Target="http://www.tandfonline.com/doi/abs/10.1080/10803548.2008.11076775" TargetMode="External"/><Relationship Id="rId8" Type="http://schemas.openxmlformats.org/officeDocument/2006/relationships/hyperlink" Target="https://www-cambridge-org.ezproxy.javeriana.edu.co/core/article/workrelated-unintentional-injuries-associated-with-hurricane-sandy-in-new-jersey/AB0220A1F1E274EA41B0C2A33D0F2DCB" TargetMode="External"/></Relationships>
</file>

<file path=ppt/slides/_rels/slide29.xml.rels><?xml version="1.0" encoding="UTF-8" standalone="yes"?><Relationships xmlns="http://schemas.openxmlformats.org/package/2006/relationships"><Relationship Id="rId11" Type="http://schemas.openxmlformats.org/officeDocument/2006/relationships/hyperlink" Target="https://ieeexplore.ieee.org/document/7299638" TargetMode="External"/><Relationship Id="rId10" Type="http://schemas.openxmlformats.org/officeDocument/2006/relationships/hyperlink" Target="https://www.sciencedirect.com/science/article/pii/S092658051830013X" TargetMode="External"/><Relationship Id="rId12" Type="http://schemas.openxmlformats.org/officeDocument/2006/relationships/hyperlink" Target="https://journals.sagepub.com/doi/full/10.1177/1541931213601740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://www.tandfonline.com/doi/abs/10.1080/00140130903067771" TargetMode="External"/><Relationship Id="rId4" Type="http://schemas.openxmlformats.org/officeDocument/2006/relationships/hyperlink" Target="https://www.jstor.org/stable/40967527" TargetMode="External"/><Relationship Id="rId9" Type="http://schemas.openxmlformats.org/officeDocument/2006/relationships/hyperlink" Target="https://ieeexplore.ieee.org/document/6513203" TargetMode="External"/><Relationship Id="rId5" Type="http://schemas.openxmlformats.org/officeDocument/2006/relationships/hyperlink" Target="http://www.tandfonline.com/doi/abs/10.1080/08959285.2015.1021040" TargetMode="External"/><Relationship Id="rId6" Type="http://schemas.openxmlformats.org/officeDocument/2006/relationships/hyperlink" Target="https://www.ncbi.nlm.nih.gov/pubmed/30855601" TargetMode="External"/><Relationship Id="rId7" Type="http://schemas.openxmlformats.org/officeDocument/2006/relationships/hyperlink" Target="http://hdl.handle.net/2027/uc1.31210011098603" TargetMode="External"/><Relationship Id="rId8" Type="http://schemas.openxmlformats.org/officeDocument/2006/relationships/hyperlink" Target="https://www.ncbi.nlm.nih.gov/pubmed/29560330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journals.sagepub.com/doi/full/10.1177/0018720817753907" TargetMode="External"/><Relationship Id="rId4" Type="http://schemas.openxmlformats.org/officeDocument/2006/relationships/hyperlink" Target="https://www.sciencedirect.com/science/article/pii/S000368701730056X" TargetMode="External"/><Relationship Id="rId5" Type="http://schemas.openxmlformats.org/officeDocument/2006/relationships/hyperlink" Target="https://www.sciencedirect.com/science/article/pii/S0262885617301191" TargetMode="External"/><Relationship Id="rId6" Type="http://schemas.openxmlformats.org/officeDocument/2006/relationships/hyperlink" Target="https://search.proquest.com/docview/1913622430" TargetMode="External"/><Relationship Id="rId7" Type="http://schemas.openxmlformats.org/officeDocument/2006/relationships/hyperlink" Target="https://www.sciencedirect.com/science/article/pii/S0167865518301302" TargetMode="External"/></Relationships>
</file>

<file path=ppt/slides/_rels/slide31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ncbi.nlm.nih.gov/pubmed/15943210" TargetMode="External"/><Relationship Id="rId10" Type="http://schemas.openxmlformats.org/officeDocument/2006/relationships/hyperlink" Target="https://ieeexplore.ieee.org/document/7812588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arxiv.org/abs/1604.03489" TargetMode="External"/><Relationship Id="rId4" Type="http://schemas.openxmlformats.org/officeDocument/2006/relationships/hyperlink" Target="https://www.openaire.eu/search/publication?articleId=narcis______::72fa20eaf2f70373b9f4223ed8789f52" TargetMode="External"/><Relationship Id="rId9" Type="http://schemas.openxmlformats.org/officeDocument/2006/relationships/hyperlink" Target="https://www.sciencedirect.com/science/article/pii/S0169260717308738" TargetMode="External"/><Relationship Id="rId5" Type="http://schemas.openxmlformats.org/officeDocument/2006/relationships/hyperlink" Target="https://www.sciencedirect.com/science/article/pii/S0190740916302055" TargetMode="External"/><Relationship Id="rId6" Type="http://schemas.openxmlformats.org/officeDocument/2006/relationships/hyperlink" Target="https://journals.sagepub.com/doi/full/10.1177/0963721417698535" TargetMode="External"/><Relationship Id="rId7" Type="http://schemas.openxmlformats.org/officeDocument/2006/relationships/hyperlink" Target="https://www.ncbi.nlm.nih.gov/pubmed/29385749" TargetMode="External"/><Relationship Id="rId8" Type="http://schemas.openxmlformats.org/officeDocument/2006/relationships/hyperlink" Target="https://www.sciencedirect.com/science/article/pii/S0893608008000944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minsalud.gov.co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"/>
          <p:cNvSpPr txBox="1"/>
          <p:nvPr/>
        </p:nvSpPr>
        <p:spPr>
          <a:xfrm>
            <a:off x="360000" y="1080000"/>
            <a:ext cx="8312400" cy="26578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5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Dauruxü</a:t>
            </a:r>
            <a:r>
              <a:rPr b="0" i="0" lang="es-CO" sz="48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:</a:t>
            </a:r>
            <a:br>
              <a:rPr b="0" i="0" lang="es-CO" sz="1800" u="none" cap="none" strike="noStrike"/>
            </a:br>
            <a:r>
              <a:rPr b="0" i="0" lang="es-CO" sz="32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Detección de estados de ánimo de personas y sus actividades, para el apoyo en el diagnóstico de trastornos psicológicos en FRPO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5" name="Google Shape;395;p1"/>
          <p:cNvGrpSpPr/>
          <p:nvPr/>
        </p:nvGrpSpPr>
        <p:grpSpPr>
          <a:xfrm>
            <a:off x="7377120" y="1317240"/>
            <a:ext cx="433440" cy="433440"/>
            <a:chOff x="7377120" y="1317240"/>
            <a:chExt cx="433440" cy="433440"/>
          </a:xfrm>
        </p:grpSpPr>
        <p:sp>
          <p:nvSpPr>
            <p:cNvPr id="396" name="Google Shape;396;p1"/>
            <p:cNvSpPr/>
            <p:nvPr/>
          </p:nvSpPr>
          <p:spPr>
            <a:xfrm>
              <a:off x="7377120" y="1317240"/>
              <a:ext cx="433440" cy="433440"/>
            </a:xfrm>
            <a:prstGeom prst="ellipse">
              <a:avLst/>
            </a:prstGeom>
            <a:solidFill>
              <a:srgbClr val="0DB7C4">
                <a:alpha val="3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"/>
            <p:cNvSpPr/>
            <p:nvPr/>
          </p:nvSpPr>
          <p:spPr>
            <a:xfrm>
              <a:off x="7489800" y="1429920"/>
              <a:ext cx="207720" cy="207720"/>
            </a:xfrm>
            <a:prstGeom prst="ellipse">
              <a:avLst/>
            </a:prstGeom>
            <a:solidFill>
              <a:srgbClr val="0DB7C4">
                <a:alpha val="3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"/>
            <p:cNvSpPr/>
            <p:nvPr/>
          </p:nvSpPr>
          <p:spPr>
            <a:xfrm>
              <a:off x="7538760" y="1478880"/>
              <a:ext cx="109800" cy="109800"/>
            </a:xfrm>
            <a:prstGeom prst="ellipse">
              <a:avLst/>
            </a:prstGeom>
            <a:solidFill>
              <a:srgbClr val="0DB7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9" name="Google Shape;399;p1"/>
          <p:cNvPicPr preferRelativeResize="0"/>
          <p:nvPr/>
        </p:nvPicPr>
        <p:blipFill rotWithShape="1">
          <a:blip r:embed="rId3">
            <a:alphaModFix/>
          </a:blip>
          <a:srcRect b="9129" l="19630" r="23119" t="69141"/>
          <a:stretch/>
        </p:blipFill>
        <p:spPr>
          <a:xfrm>
            <a:off x="388080" y="117000"/>
            <a:ext cx="2185920" cy="82944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"/>
          <p:cNvSpPr/>
          <p:nvPr/>
        </p:nvSpPr>
        <p:spPr>
          <a:xfrm>
            <a:off x="6498720" y="4356720"/>
            <a:ext cx="2393280" cy="501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1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Presentado por:</a:t>
            </a:r>
            <a:endParaRPr b="0" i="0" sz="11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Ronald Rodríguez 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1"/>
          <p:cNvSpPr/>
          <p:nvPr/>
        </p:nvSpPr>
        <p:spPr>
          <a:xfrm>
            <a:off x="0" y="5120640"/>
            <a:ext cx="9143640" cy="4536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"/>
          <p:cNvSpPr/>
          <p:nvPr/>
        </p:nvSpPr>
        <p:spPr>
          <a:xfrm>
            <a:off x="0" y="5000040"/>
            <a:ext cx="9143640" cy="2844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"/>
          <p:cNvSpPr/>
          <p:nvPr/>
        </p:nvSpPr>
        <p:spPr>
          <a:xfrm>
            <a:off x="0" y="5051160"/>
            <a:ext cx="9143640" cy="3924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"/>
          <p:cNvSpPr/>
          <p:nvPr/>
        </p:nvSpPr>
        <p:spPr>
          <a:xfrm>
            <a:off x="4428000" y="4394880"/>
            <a:ext cx="2088000" cy="501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1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Director:</a:t>
            </a:r>
            <a:endParaRPr b="0" i="0" sz="11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Enrique González 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1"/>
          <p:cNvSpPr/>
          <p:nvPr/>
        </p:nvSpPr>
        <p:spPr>
          <a:xfrm>
            <a:off x="396000" y="3882240"/>
            <a:ext cx="7524000" cy="2577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100" u="none" cap="none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 Dauruxü significa vigilante en el idioma ticuna. Diccionario bilingüe español-ticuna [DTILV, 2016]</a:t>
            </a:r>
            <a:endParaRPr b="0" i="0" sz="11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1"/>
          <p:cNvSpPr/>
          <p:nvPr/>
        </p:nvSpPr>
        <p:spPr>
          <a:xfrm>
            <a:off x="241200" y="4318560"/>
            <a:ext cx="4062960" cy="592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1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Propuesta de proyecto de grado:</a:t>
            </a:r>
            <a:endParaRPr b="0" i="0" sz="11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1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Maestría en Ingeniería de Sistemas y Computación.</a:t>
            </a:r>
            <a:endParaRPr b="0" i="0" sz="11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1100" u="none" cap="none" strike="noStrik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Maestría en Analítica para la inteligencia de negocios.</a:t>
            </a:r>
            <a:endParaRPr b="0" i="0" sz="11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10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6" name="Google Shape;626;p10"/>
          <p:cNvSpPr txBox="1"/>
          <p:nvPr/>
        </p:nvSpPr>
        <p:spPr>
          <a:xfrm>
            <a:off x="606600" y="1054080"/>
            <a:ext cx="8354160" cy="3722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32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lang="es-CO" sz="24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Ergonomía[Yong-Ren, 2012]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19" lvl="1" marL="9144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Goniometría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19" lvl="1" marL="9144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Electromiografía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20" lvl="0" marL="4572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lang="es-CO" sz="24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Estrés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19" lvl="1" marL="9144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Diagnósticos con EEG[Jebelli, 2018]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20" lvl="0" marL="4572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lang="es-CO" sz="24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Estado de ánimo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19" lvl="1" marL="9144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Dispositivos móviles[Z. Zhu</a:t>
            </a:r>
            <a:r>
              <a:rPr b="0" i="1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, 2016</a:t>
            </a: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]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20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10"/>
          <p:cNvSpPr/>
          <p:nvPr/>
        </p:nvSpPr>
        <p:spPr>
          <a:xfrm>
            <a:off x="844560" y="5760"/>
            <a:ext cx="7485120" cy="6811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Tecnologías de apoyo en la evaluación de FRP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1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33" name="Google Shape;63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1680" y="3836880"/>
            <a:ext cx="1581840" cy="45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4" name="Google Shape;634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70280" y="4437000"/>
            <a:ext cx="1536120" cy="562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5" name="Google Shape;635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21680" y="3389040"/>
            <a:ext cx="1616760" cy="24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11"/>
          <p:cNvPicPr preferRelativeResize="0"/>
          <p:nvPr/>
        </p:nvPicPr>
        <p:blipFill rotWithShape="1">
          <a:blip r:embed="rId6">
            <a:alphaModFix/>
          </a:blip>
          <a:srcRect b="4658" l="0" r="26366" t="5791"/>
          <a:stretch/>
        </p:blipFill>
        <p:spPr>
          <a:xfrm>
            <a:off x="1341000" y="971640"/>
            <a:ext cx="1100520" cy="752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7" name="Google Shape;637;p11"/>
          <p:cNvPicPr preferRelativeResize="0"/>
          <p:nvPr/>
        </p:nvPicPr>
        <p:blipFill rotWithShape="1">
          <a:blip r:embed="rId7">
            <a:alphaModFix/>
          </a:blip>
          <a:srcRect b="11191" l="16000" r="31255" t="6667"/>
          <a:stretch/>
        </p:blipFill>
        <p:spPr>
          <a:xfrm>
            <a:off x="1332000" y="1753560"/>
            <a:ext cx="1110960" cy="973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11"/>
          <p:cNvPicPr preferRelativeResize="0"/>
          <p:nvPr/>
        </p:nvPicPr>
        <p:blipFill rotWithShape="1">
          <a:blip r:embed="rId8">
            <a:alphaModFix/>
          </a:blip>
          <a:srcRect b="4889" l="19663" r="18497" t="12444"/>
          <a:stretch/>
        </p:blipFill>
        <p:spPr>
          <a:xfrm>
            <a:off x="2485440" y="970200"/>
            <a:ext cx="1100520" cy="755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11"/>
          <p:cNvPicPr preferRelativeResize="0"/>
          <p:nvPr/>
        </p:nvPicPr>
        <p:blipFill rotWithShape="1">
          <a:blip r:embed="rId9">
            <a:alphaModFix/>
          </a:blip>
          <a:srcRect b="5819" l="21329" r="4833" t="0"/>
          <a:stretch/>
        </p:blipFill>
        <p:spPr>
          <a:xfrm>
            <a:off x="2485440" y="1748160"/>
            <a:ext cx="1110960" cy="973080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11"/>
          <p:cNvSpPr/>
          <p:nvPr/>
        </p:nvSpPr>
        <p:spPr>
          <a:xfrm>
            <a:off x="1061640" y="635400"/>
            <a:ext cx="2922840" cy="303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400" strike="noStrike">
                <a:solidFill>
                  <a:srgbClr val="00206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Seguridad del entorno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11"/>
          <p:cNvSpPr/>
          <p:nvPr/>
        </p:nvSpPr>
        <p:spPr>
          <a:xfrm>
            <a:off x="749880" y="2850480"/>
            <a:ext cx="329832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400" strike="noStrike">
                <a:solidFill>
                  <a:srgbClr val="00206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Valoración y acompañamiento psicológico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2" name="Google Shape;642;p1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872160" y="1890720"/>
            <a:ext cx="1382400" cy="69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3" name="Google Shape;643;p11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920040" y="1148040"/>
            <a:ext cx="1185480" cy="473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4" name="Google Shape;644;p11"/>
          <p:cNvPicPr preferRelativeResize="0"/>
          <p:nvPr/>
        </p:nvPicPr>
        <p:blipFill rotWithShape="1">
          <a:blip r:embed="rId12">
            <a:alphaModFix/>
          </a:blip>
          <a:srcRect b="12805" l="50838" r="12891" t="36614"/>
          <a:stretch/>
        </p:blipFill>
        <p:spPr>
          <a:xfrm>
            <a:off x="1364040" y="3367800"/>
            <a:ext cx="2221920" cy="1742040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11"/>
          <p:cNvSpPr/>
          <p:nvPr/>
        </p:nvSpPr>
        <p:spPr>
          <a:xfrm>
            <a:off x="669600" y="-6480"/>
            <a:ext cx="7485120" cy="6811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Tecnologías de apoyo en la prevención de FRP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11"/>
          <p:cNvSpPr txBox="1"/>
          <p:nvPr/>
        </p:nvSpPr>
        <p:spPr>
          <a:xfrm>
            <a:off x="5338800" y="966600"/>
            <a:ext cx="3738240" cy="17546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32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Uso de dispositivos móviles, sensores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20" lvl="0" marL="4572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Alertas y reportes en corto tiempo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20" lvl="0" marL="4572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Orientado a factores de riesgo químico, biológico y psicosociales en la parte física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1"/>
          <p:cNvSpPr txBox="1"/>
          <p:nvPr/>
        </p:nvSpPr>
        <p:spPr>
          <a:xfrm>
            <a:off x="5340240" y="3013560"/>
            <a:ext cx="3655800" cy="1982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32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Plataforma web con extensión a aplicaciones móviles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20" lvl="0" marL="4572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Soportado con técnicas de clasificación de IA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320" lvl="0" marL="4572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Orientado a la valoración y tratamiento de trastornos mentales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20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12"/>
          <p:cNvSpPr txBox="1"/>
          <p:nvPr/>
        </p:nvSpPr>
        <p:spPr>
          <a:xfrm>
            <a:off x="844560" y="5760"/>
            <a:ext cx="463896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Limitaci</a:t>
            </a:r>
            <a:r>
              <a:rPr lang="es-CO" sz="32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o</a:t>
            </a: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nes de adopción de soluciones tecnológicas*</a:t>
            </a:r>
            <a:endParaRPr b="0" sz="3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12"/>
          <p:cNvSpPr txBox="1"/>
          <p:nvPr/>
        </p:nvSpPr>
        <p:spPr>
          <a:xfrm>
            <a:off x="844560" y="1140120"/>
            <a:ext cx="5168520" cy="3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052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1" lang="es-CO" sz="24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Costos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052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Implantación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052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Tiempo de evaluación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052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Interrupción en actividades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052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1" lang="es-CO" sz="24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Sesgo en los datos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052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Predisposición en las personas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052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Incomodidad con los sensores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0520" lvl="0" marL="45720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1" lang="es-CO" sz="24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Privacidad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052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400"/>
              <a:buFont typeface="Arial"/>
              <a:buChar char="•"/>
            </a:pPr>
            <a:r>
              <a:rPr b="0" i="0" lang="es-CO" sz="24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Datos personales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12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5" name="Google Shape;655;p12"/>
          <p:cNvSpPr/>
          <p:nvPr/>
        </p:nvSpPr>
        <p:spPr>
          <a:xfrm>
            <a:off x="946800" y="4822560"/>
            <a:ext cx="8214480" cy="424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1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</a:t>
            </a:r>
            <a:r>
              <a:rPr b="0" lang="es-CO" sz="1100" strike="noStrik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Barriers to the Adoption of Wearable Sensors in the Workplace: A Survey of Occupational Safety and Health Professionals [Schall, 2018]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14"/>
          <p:cNvSpPr txBox="1"/>
          <p:nvPr/>
        </p:nvSpPr>
        <p:spPr>
          <a:xfrm>
            <a:off x="685800" y="2525400"/>
            <a:ext cx="7819560" cy="11595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Problemática</a:t>
            </a:r>
            <a:endParaRPr b="0" sz="6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3"/>
          <p:cNvSpPr txBox="1"/>
          <p:nvPr/>
        </p:nvSpPr>
        <p:spPr>
          <a:xfrm>
            <a:off x="1022150" y="510026"/>
            <a:ext cx="7207200" cy="28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-CO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¿Cómo </a:t>
            </a:r>
            <a:r>
              <a:rPr i="1" lang="es-CO" sz="30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calcular indicadores</a:t>
            </a:r>
            <a:r>
              <a:rPr i="1" lang="es-CO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relacionados con trastornos psicológicos </a:t>
            </a:r>
            <a:r>
              <a:rPr i="1" lang="es-CO" sz="30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para el</a:t>
            </a:r>
            <a:r>
              <a:rPr i="1" lang="es-CO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i="1" lang="es-CO" sz="30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monitoreo y evaluación</a:t>
            </a:r>
            <a:r>
              <a:rPr i="1" lang="es-CO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factores de riesgos psicosociales ocupacionales, mediante un </a:t>
            </a:r>
            <a:r>
              <a:rPr i="1" lang="es-CO" sz="3000">
                <a:solidFill>
                  <a:srgbClr val="0000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seguimiento automático no intrusivo</a:t>
            </a:r>
            <a:r>
              <a:rPr i="1" lang="es-CO" sz="3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utilizando técnicas de inteligencia artificial y visión por computadora?</a:t>
            </a:r>
            <a:endParaRPr b="1"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13"/>
          <p:cNvSpPr txBox="1"/>
          <p:nvPr/>
        </p:nvSpPr>
        <p:spPr>
          <a:xfrm>
            <a:off x="0" y="3420000"/>
            <a:ext cx="669240" cy="1723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6e215f9ea8_0_67"/>
          <p:cNvSpPr txBox="1"/>
          <p:nvPr/>
        </p:nvSpPr>
        <p:spPr>
          <a:xfrm>
            <a:off x="685800" y="2525400"/>
            <a:ext cx="78195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60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Retos Tecnológicos</a:t>
            </a:r>
            <a:endParaRPr b="0" sz="6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5"/>
          <p:cNvSpPr/>
          <p:nvPr/>
        </p:nvSpPr>
        <p:spPr>
          <a:xfrm>
            <a:off x="5933880" y="2297880"/>
            <a:ext cx="2329200" cy="1107000"/>
          </a:xfrm>
          <a:prstGeom prst="rect">
            <a:avLst/>
          </a:prstGeom>
          <a:solidFill>
            <a:srgbClr val="E7C586">
              <a:alpha val="3882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15"/>
          <p:cNvSpPr/>
          <p:nvPr/>
        </p:nvSpPr>
        <p:spPr>
          <a:xfrm>
            <a:off x="5933880" y="3553920"/>
            <a:ext cx="2314080" cy="1422720"/>
          </a:xfrm>
          <a:prstGeom prst="rect">
            <a:avLst/>
          </a:prstGeom>
          <a:solidFill>
            <a:srgbClr val="EFD0D0">
              <a:alpha val="6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15"/>
          <p:cNvSpPr/>
          <p:nvPr/>
        </p:nvSpPr>
        <p:spPr>
          <a:xfrm>
            <a:off x="3411000" y="3573360"/>
            <a:ext cx="2414880" cy="1422720"/>
          </a:xfrm>
          <a:prstGeom prst="rect">
            <a:avLst/>
          </a:prstGeom>
          <a:solidFill>
            <a:srgbClr val="EFD0D0">
              <a:alpha val="6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15"/>
          <p:cNvSpPr/>
          <p:nvPr/>
        </p:nvSpPr>
        <p:spPr>
          <a:xfrm>
            <a:off x="3411000" y="2307240"/>
            <a:ext cx="2414880" cy="1107000"/>
          </a:xfrm>
          <a:prstGeom prst="rect">
            <a:avLst/>
          </a:prstGeom>
          <a:solidFill>
            <a:srgbClr val="E7C586">
              <a:alpha val="3882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15"/>
          <p:cNvSpPr/>
          <p:nvPr/>
        </p:nvSpPr>
        <p:spPr>
          <a:xfrm>
            <a:off x="1384200" y="2297880"/>
            <a:ext cx="1918800" cy="1107000"/>
          </a:xfrm>
          <a:prstGeom prst="rect">
            <a:avLst/>
          </a:prstGeom>
          <a:solidFill>
            <a:srgbClr val="E7C586">
              <a:alpha val="3882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15"/>
          <p:cNvSpPr/>
          <p:nvPr/>
        </p:nvSpPr>
        <p:spPr>
          <a:xfrm>
            <a:off x="1384200" y="3574440"/>
            <a:ext cx="1918800" cy="1422720"/>
          </a:xfrm>
          <a:prstGeom prst="rect">
            <a:avLst/>
          </a:prstGeom>
          <a:solidFill>
            <a:srgbClr val="EFD0D0">
              <a:alpha val="65882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15"/>
          <p:cNvSpPr txBox="1"/>
          <p:nvPr/>
        </p:nvSpPr>
        <p:spPr>
          <a:xfrm>
            <a:off x="721800" y="99000"/>
            <a:ext cx="5915160" cy="5630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Retos Tecnológicos</a:t>
            </a:r>
            <a:endParaRPr b="0" sz="3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15"/>
          <p:cNvSpPr txBox="1"/>
          <p:nvPr/>
        </p:nvSpPr>
        <p:spPr>
          <a:xfrm>
            <a:off x="4500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84" name="Google Shape;684;p15"/>
          <p:cNvSpPr/>
          <p:nvPr/>
        </p:nvSpPr>
        <p:spPr>
          <a:xfrm>
            <a:off x="1589040" y="721080"/>
            <a:ext cx="1539000" cy="1527120"/>
          </a:xfrm>
          <a:custGeom>
            <a:rect b="b" l="l" r="r" t="t"/>
            <a:pathLst>
              <a:path extrusionOk="0" h="1009888" w="1009888">
                <a:moveTo>
                  <a:pt x="0" y="504944"/>
                </a:moveTo>
                <a:cubicBezTo>
                  <a:pt x="0" y="226071"/>
                  <a:pt x="226071" y="0"/>
                  <a:pt x="504944" y="0"/>
                </a:cubicBezTo>
                <a:cubicBezTo>
                  <a:pt x="783817" y="0"/>
                  <a:pt x="1009888" y="226071"/>
                  <a:pt x="1009888" y="504944"/>
                </a:cubicBezTo>
                <a:cubicBezTo>
                  <a:pt x="1009888" y="783817"/>
                  <a:pt x="783817" y="1009888"/>
                  <a:pt x="504944" y="1009888"/>
                </a:cubicBezTo>
                <a:cubicBezTo>
                  <a:pt x="226071" y="1009888"/>
                  <a:pt x="0" y="783817"/>
                  <a:pt x="0" y="504944"/>
                </a:cubicBezTo>
                <a:close/>
              </a:path>
            </a:pathLst>
          </a:custGeom>
          <a:solidFill>
            <a:srgbClr val="5F98BC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59475" lIns="159475" spcFirstLastPara="1" rIns="159475" wrap="square" tIns="1594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Clasificación de aspectos psico</a:t>
            </a:r>
            <a:r>
              <a:rPr lang="es-CO">
                <a:solidFill>
                  <a:srgbClr val="FFFFFF"/>
                </a:solidFill>
              </a:rPr>
              <a:t>lógicos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490"/>
              </a:spcBef>
              <a:spcAft>
                <a:spcPts val="0"/>
              </a:spcAft>
              <a:buNone/>
            </a:pPr>
            <a:r>
              <a:rPr b="0" lang="es-CO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(salud mental)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15"/>
          <p:cNvSpPr/>
          <p:nvPr/>
        </p:nvSpPr>
        <p:spPr>
          <a:xfrm>
            <a:off x="3135240" y="1191960"/>
            <a:ext cx="585360" cy="585360"/>
          </a:xfrm>
          <a:custGeom>
            <a:rect b="b" l="l" r="r" t="t"/>
            <a:pathLst>
              <a:path extrusionOk="0" h="585735" w="585735">
                <a:moveTo>
                  <a:pt x="77639" y="223985"/>
                </a:moveTo>
                <a:lnTo>
                  <a:pt x="223985" y="223985"/>
                </a:lnTo>
                <a:lnTo>
                  <a:pt x="223985" y="77639"/>
                </a:lnTo>
                <a:lnTo>
                  <a:pt x="361750" y="77639"/>
                </a:lnTo>
                <a:lnTo>
                  <a:pt x="361750" y="223985"/>
                </a:lnTo>
                <a:lnTo>
                  <a:pt x="508096" y="223985"/>
                </a:lnTo>
                <a:lnTo>
                  <a:pt x="508096" y="361750"/>
                </a:lnTo>
                <a:lnTo>
                  <a:pt x="361750" y="361750"/>
                </a:lnTo>
                <a:lnTo>
                  <a:pt x="361750" y="508096"/>
                </a:lnTo>
                <a:lnTo>
                  <a:pt x="223985" y="508096"/>
                </a:lnTo>
                <a:lnTo>
                  <a:pt x="223985" y="361750"/>
                </a:lnTo>
                <a:lnTo>
                  <a:pt x="77639" y="361750"/>
                </a:lnTo>
                <a:lnTo>
                  <a:pt x="77639" y="223985"/>
                </a:lnTo>
                <a:close/>
              </a:path>
            </a:pathLst>
          </a:custGeom>
          <a:solidFill>
            <a:srgbClr val="6293BE"/>
          </a:solidFill>
          <a:ln>
            <a:noFill/>
          </a:ln>
        </p:spPr>
      </p:sp>
      <p:sp>
        <p:nvSpPr>
          <p:cNvPr id="686" name="Google Shape;686;p15"/>
          <p:cNvSpPr/>
          <p:nvPr/>
        </p:nvSpPr>
        <p:spPr>
          <a:xfrm>
            <a:off x="3834720" y="733320"/>
            <a:ext cx="1539000" cy="1527120"/>
          </a:xfrm>
          <a:custGeom>
            <a:rect b="b" l="l" r="r" t="t"/>
            <a:pathLst>
              <a:path extrusionOk="0" h="1009888" w="1009888">
                <a:moveTo>
                  <a:pt x="0" y="504944"/>
                </a:moveTo>
                <a:cubicBezTo>
                  <a:pt x="0" y="226071"/>
                  <a:pt x="226071" y="0"/>
                  <a:pt x="504944" y="0"/>
                </a:cubicBezTo>
                <a:cubicBezTo>
                  <a:pt x="783817" y="0"/>
                  <a:pt x="1009888" y="226071"/>
                  <a:pt x="1009888" y="504944"/>
                </a:cubicBezTo>
                <a:cubicBezTo>
                  <a:pt x="1009888" y="783817"/>
                  <a:pt x="783817" y="1009888"/>
                  <a:pt x="504944" y="1009888"/>
                </a:cubicBezTo>
                <a:cubicBezTo>
                  <a:pt x="226071" y="1009888"/>
                  <a:pt x="0" y="783817"/>
                  <a:pt x="0" y="504944"/>
                </a:cubicBezTo>
                <a:close/>
              </a:path>
            </a:pathLst>
          </a:custGeom>
          <a:solidFill>
            <a:srgbClr val="698AC4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59475" lIns="159475" spcFirstLastPara="1" rIns="159475" wrap="square" tIns="1594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Bajo Costo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15"/>
          <p:cNvSpPr/>
          <p:nvPr/>
        </p:nvSpPr>
        <p:spPr>
          <a:xfrm>
            <a:off x="5601600" y="1191960"/>
            <a:ext cx="585360" cy="585360"/>
          </a:xfrm>
          <a:custGeom>
            <a:rect b="b" l="l" r="r" t="t"/>
            <a:pathLst>
              <a:path extrusionOk="0" h="585735" w="585735">
                <a:moveTo>
                  <a:pt x="77639" y="223985"/>
                </a:moveTo>
                <a:lnTo>
                  <a:pt x="223985" y="223985"/>
                </a:lnTo>
                <a:lnTo>
                  <a:pt x="223985" y="77639"/>
                </a:lnTo>
                <a:lnTo>
                  <a:pt x="361750" y="77639"/>
                </a:lnTo>
                <a:lnTo>
                  <a:pt x="361750" y="223985"/>
                </a:lnTo>
                <a:lnTo>
                  <a:pt x="508096" y="223985"/>
                </a:lnTo>
                <a:lnTo>
                  <a:pt x="508096" y="361750"/>
                </a:lnTo>
                <a:lnTo>
                  <a:pt x="361750" y="361750"/>
                </a:lnTo>
                <a:lnTo>
                  <a:pt x="361750" y="508096"/>
                </a:lnTo>
                <a:lnTo>
                  <a:pt x="223985" y="508096"/>
                </a:lnTo>
                <a:lnTo>
                  <a:pt x="223985" y="361750"/>
                </a:lnTo>
                <a:lnTo>
                  <a:pt x="77639" y="361750"/>
                </a:lnTo>
                <a:lnTo>
                  <a:pt x="77639" y="223985"/>
                </a:lnTo>
                <a:close/>
              </a:path>
            </a:pathLst>
          </a:custGeom>
          <a:solidFill>
            <a:srgbClr val="7182C8"/>
          </a:solidFill>
          <a:ln>
            <a:noFill/>
          </a:ln>
        </p:spPr>
      </p:sp>
      <p:sp>
        <p:nvSpPr>
          <p:cNvPr id="688" name="Google Shape;688;p15"/>
          <p:cNvSpPr/>
          <p:nvPr/>
        </p:nvSpPr>
        <p:spPr>
          <a:xfrm>
            <a:off x="6331680" y="721080"/>
            <a:ext cx="1518120" cy="1527120"/>
          </a:xfrm>
          <a:custGeom>
            <a:rect b="b" l="l" r="r" t="t"/>
            <a:pathLst>
              <a:path extrusionOk="0" h="1009888" w="1009888">
                <a:moveTo>
                  <a:pt x="0" y="504944"/>
                </a:moveTo>
                <a:cubicBezTo>
                  <a:pt x="0" y="226071"/>
                  <a:pt x="226071" y="0"/>
                  <a:pt x="504944" y="0"/>
                </a:cubicBezTo>
                <a:cubicBezTo>
                  <a:pt x="783817" y="0"/>
                  <a:pt x="1009888" y="226071"/>
                  <a:pt x="1009888" y="504944"/>
                </a:cubicBezTo>
                <a:cubicBezTo>
                  <a:pt x="1009888" y="783817"/>
                  <a:pt x="783817" y="1009888"/>
                  <a:pt x="504944" y="1009888"/>
                </a:cubicBezTo>
                <a:cubicBezTo>
                  <a:pt x="226071" y="1009888"/>
                  <a:pt x="0" y="783817"/>
                  <a:pt x="0" y="504944"/>
                </a:cubicBezTo>
                <a:close/>
              </a:path>
            </a:pathLst>
          </a:custGeom>
          <a:solidFill>
            <a:srgbClr val="747FCA"/>
          </a:solidFill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59475" lIns="159475" spcFirstLastPara="1" rIns="159475" wrap="square" tIns="1594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 Intrusivo</a:t>
            </a:r>
            <a:endParaRPr b="0" sz="1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15"/>
          <p:cNvSpPr/>
          <p:nvPr/>
        </p:nvSpPr>
        <p:spPr>
          <a:xfrm>
            <a:off x="1297933" y="2275537"/>
            <a:ext cx="2084400" cy="29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Clasificación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</a:t>
            </a:r>
            <a:r>
              <a:rPr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rés, depresión</a:t>
            </a:r>
            <a:endParaRPr sz="1600">
              <a:solidFill>
                <a:srgbClr val="415665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ansiedad</a:t>
            </a: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insomnio, fatiga laboral...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Reto Tecnológico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Diseño de indicadores e i</a:t>
            </a: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ntegración de métodos de clasificación.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15"/>
          <p:cNvSpPr/>
          <p:nvPr/>
        </p:nvSpPr>
        <p:spPr>
          <a:xfrm>
            <a:off x="3317760" y="2348640"/>
            <a:ext cx="2576400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Implantación parcial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Interrupción baja o nula en actividades laborales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Tiempo bajo de evaluación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Reto Tecnológico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Entrega de datos de clasificación precisos para evitar trabajos o evaluaciones de campo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15"/>
          <p:cNvSpPr/>
          <p:nvPr/>
        </p:nvSpPr>
        <p:spPr>
          <a:xfrm>
            <a:off x="5882760" y="2337840"/>
            <a:ext cx="2470680" cy="27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Sin sensores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Cámaras CCTV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Cámaras WEB (Opcional)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Reto Tecnológico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Baja resolución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Limitación de captura (posición de cámaras)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6"/>
          <p:cNvSpPr txBox="1"/>
          <p:nvPr/>
        </p:nvSpPr>
        <p:spPr>
          <a:xfrm>
            <a:off x="685800" y="2525400"/>
            <a:ext cx="7819560" cy="11595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Objetivos </a:t>
            </a:r>
            <a:r>
              <a:rPr b="0" lang="es-CO" sz="60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Dauruxü</a:t>
            </a:r>
            <a:endParaRPr b="0" sz="6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8"/>
          <p:cNvSpPr txBox="1"/>
          <p:nvPr/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Objetivo general</a:t>
            </a:r>
            <a:endParaRPr b="0" sz="3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18"/>
          <p:cNvSpPr txBox="1"/>
          <p:nvPr/>
        </p:nvSpPr>
        <p:spPr>
          <a:xfrm>
            <a:off x="1225800" y="1457640"/>
            <a:ext cx="6942960" cy="2179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1" lang="es-CO" sz="20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Diseñar una </a:t>
            </a:r>
            <a:r>
              <a:rPr b="1" i="1" lang="es-CO" sz="2000">
                <a:solidFill>
                  <a:srgbClr val="7030A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arquitectura</a:t>
            </a:r>
            <a:r>
              <a:rPr i="1" lang="es-CO" sz="20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para la </a:t>
            </a:r>
            <a:r>
              <a:rPr b="1" i="1" lang="es-CO" sz="2000">
                <a:solidFill>
                  <a:srgbClr val="7030A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detección de estados de ánimo de personas y sus actividades</a:t>
            </a:r>
            <a:r>
              <a:rPr i="1" lang="es-CO" sz="20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mediante la captura de video convencional no intrusivo y técnicas de inteligencia artificial, con el fin de </a:t>
            </a:r>
            <a:r>
              <a:rPr b="1" i="1" lang="es-CO" sz="2000">
                <a:solidFill>
                  <a:srgbClr val="7030A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brindar indicadores</a:t>
            </a:r>
            <a:r>
              <a:rPr i="1" lang="es-CO" sz="20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que </a:t>
            </a:r>
            <a:r>
              <a:rPr b="1" i="1" lang="es-CO" sz="2000">
                <a:solidFill>
                  <a:srgbClr val="7030A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apoyen el diagnóstico</a:t>
            </a:r>
            <a:r>
              <a:rPr i="1" lang="es-CO" sz="20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trastornos psicológicos y </a:t>
            </a:r>
            <a:r>
              <a:rPr b="1" i="1" lang="es-CO" sz="2000">
                <a:solidFill>
                  <a:srgbClr val="7030A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 materialización factores de riesgo psicosocial ocupacional</a:t>
            </a:r>
            <a:r>
              <a:rPr i="1" lang="es-CO" sz="20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(FRPO) en ambientes de oficina.</a:t>
            </a:r>
            <a:endParaRPr i="1" sz="2000">
              <a:solidFill>
                <a:srgbClr val="415665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rgbClr val="415665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18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19"/>
          <p:cNvSpPr txBox="1"/>
          <p:nvPr/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Objetivos específicos</a:t>
            </a:r>
            <a:endParaRPr b="0" sz="3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19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0" name="Google Shape;710;p19"/>
          <p:cNvSpPr txBox="1"/>
          <p:nvPr/>
        </p:nvSpPr>
        <p:spPr>
          <a:xfrm>
            <a:off x="669600" y="1220400"/>
            <a:ext cx="8253000" cy="36752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719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Arial"/>
              <a:buAutoNum type="arabicPeriod"/>
            </a:pPr>
            <a:r>
              <a:rPr b="1" lang="es-CO" sz="1800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Analizar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las </a:t>
            </a:r>
            <a:r>
              <a:rPr b="1" lang="es-CO" sz="1800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técnicas, 	modelos y herramientas orientadas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al reconocimiento de personas, 	expresiones faciales, posturas y acciones para la identificación de comportamiento, estados de ánimo y trastornos psicológicos.</a:t>
            </a:r>
            <a:endParaRPr sz="1800">
              <a:solidFill>
                <a:srgbClr val="415665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2719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Arial"/>
              <a:buAutoNum type="arabicPeriod"/>
            </a:pPr>
            <a:r>
              <a:rPr b="1" lang="es-CO" sz="1800">
                <a:solidFill>
                  <a:srgbClr val="0070C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Diseñar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una </a:t>
            </a:r>
            <a:r>
              <a:rPr b="1" lang="es-CO" sz="1800">
                <a:solidFill>
                  <a:srgbClr val="0070C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arquitectura para el seguimiento continuo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estados de ánimo de personas y 	actividades dentro de un contexto laboral, para la</a:t>
            </a:r>
            <a:r>
              <a:rPr b="1" lang="es-CO" sz="1800">
                <a:solidFill>
                  <a:srgbClr val="0070C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obtención de indicadores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relacionados con</a:t>
            </a:r>
            <a:r>
              <a:rPr b="1" lang="es-CO" sz="1800">
                <a:solidFill>
                  <a:srgbClr val="0070C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trastornos psicológicos 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 	materialización de</a:t>
            </a:r>
            <a:r>
              <a:rPr b="1" lang="es-CO" sz="1800">
                <a:solidFill>
                  <a:srgbClr val="0070C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factores de riesgo psicosocial ocupacional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(FRPO) en ambientes de oficina.</a:t>
            </a:r>
            <a:r>
              <a:rPr lang="es-CO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  <a:p>
            <a:pPr indent="-342719" lvl="0" marL="45720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1800"/>
              <a:buAutoNum type="arabicPeriod"/>
            </a:pPr>
            <a:r>
              <a:rPr b="1" lang="es-CO" sz="1800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Evaluar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la </a:t>
            </a:r>
            <a:r>
              <a:rPr b="1" lang="es-CO" sz="1800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precisión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y</a:t>
            </a:r>
            <a:r>
              <a:rPr b="1" lang="es-CO" sz="1800">
                <a:solidFill>
                  <a:srgbClr val="00B05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utilidad</a:t>
            </a:r>
            <a:r>
              <a:rPr lang="es-CO"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potencial de la arquitectura propuesta, mediante su implementación parcial y puesta en operación controlada.</a:t>
            </a:r>
            <a:endParaRPr sz="1800">
              <a:solidFill>
                <a:srgbClr val="415665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2"/>
          <p:cNvGrpSpPr/>
          <p:nvPr/>
        </p:nvGrpSpPr>
        <p:grpSpPr>
          <a:xfrm>
            <a:off x="4253760" y="1308960"/>
            <a:ext cx="4575240" cy="402840"/>
            <a:chOff x="4253760" y="1308960"/>
            <a:chExt cx="4575240" cy="402840"/>
          </a:xfrm>
        </p:grpSpPr>
        <p:cxnSp>
          <p:nvCxnSpPr>
            <p:cNvPr id="412" name="Google Shape;412;p2"/>
            <p:cNvCxnSpPr/>
            <p:nvPr/>
          </p:nvCxnSpPr>
          <p:spPr>
            <a:xfrm flipH="1">
              <a:off x="4253760" y="1510200"/>
              <a:ext cx="444240" cy="360"/>
            </a:xfrm>
            <a:prstGeom prst="straightConnector1">
              <a:avLst/>
            </a:prstGeom>
            <a:noFill/>
            <a:ln cap="flat" cmpd="sng" w="9525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13" name="Google Shape;413;p2"/>
            <p:cNvSpPr/>
            <p:nvPr/>
          </p:nvSpPr>
          <p:spPr>
            <a:xfrm flipH="1">
              <a:off x="4697280" y="1308960"/>
              <a:ext cx="4131720" cy="402840"/>
            </a:xfrm>
            <a:prstGeom prst="roundRect">
              <a:avLst>
                <a:gd fmla="val 50000" name="adj"/>
              </a:avLst>
            </a:prstGeom>
            <a:noFill/>
            <a:ln cap="flat" cmpd="sng" w="38150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s-CO" sz="18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Contexto</a:t>
              </a:r>
              <a:endParaRPr b="0" i="0" sz="18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4" name="Google Shape;414;p2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CO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i="0" sz="2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15" name="Google Shape;41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600" y="1140120"/>
            <a:ext cx="3369600" cy="40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2"/>
          <p:cNvSpPr txBox="1"/>
          <p:nvPr/>
        </p:nvSpPr>
        <p:spPr>
          <a:xfrm>
            <a:off x="844560" y="5760"/>
            <a:ext cx="286920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3200" u="none" cap="none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Tabla de Contenido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7" name="Google Shape;417;p2"/>
          <p:cNvCxnSpPr/>
          <p:nvPr/>
        </p:nvCxnSpPr>
        <p:spPr>
          <a:xfrm rot="10800000">
            <a:off x="4257720" y="1500120"/>
            <a:ext cx="7560" cy="3150720"/>
          </a:xfrm>
          <a:prstGeom prst="straightConnector1">
            <a:avLst/>
          </a:prstGeom>
          <a:noFill/>
          <a:ln cap="flat" cmpd="sng" w="9525">
            <a:solidFill>
              <a:srgbClr val="0DB7C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8" name="Google Shape;418;p2"/>
          <p:cNvSpPr/>
          <p:nvPr/>
        </p:nvSpPr>
        <p:spPr>
          <a:xfrm rot="10800000">
            <a:off x="4155542" y="1415252"/>
            <a:ext cx="209400" cy="200400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9" name="Google Shape;419;p2"/>
          <p:cNvGrpSpPr/>
          <p:nvPr/>
        </p:nvGrpSpPr>
        <p:grpSpPr>
          <a:xfrm>
            <a:off x="4276440" y="1799280"/>
            <a:ext cx="4551840" cy="402840"/>
            <a:chOff x="4276440" y="1799280"/>
            <a:chExt cx="4551840" cy="402840"/>
          </a:xfrm>
        </p:grpSpPr>
        <p:cxnSp>
          <p:nvCxnSpPr>
            <p:cNvPr id="420" name="Google Shape;420;p2"/>
            <p:cNvCxnSpPr/>
            <p:nvPr/>
          </p:nvCxnSpPr>
          <p:spPr>
            <a:xfrm flipH="1">
              <a:off x="4276440" y="2000520"/>
              <a:ext cx="442080" cy="360"/>
            </a:xfrm>
            <a:prstGeom prst="straightConnector1">
              <a:avLst/>
            </a:prstGeom>
            <a:noFill/>
            <a:ln cap="flat" cmpd="sng" w="9525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21" name="Google Shape;421;p2"/>
            <p:cNvSpPr/>
            <p:nvPr/>
          </p:nvSpPr>
          <p:spPr>
            <a:xfrm flipH="1">
              <a:off x="4718160" y="1799280"/>
              <a:ext cx="4110120" cy="402840"/>
            </a:xfrm>
            <a:prstGeom prst="roundRect">
              <a:avLst>
                <a:gd fmla="val 50000" name="adj"/>
              </a:avLst>
            </a:prstGeom>
            <a:noFill/>
            <a:ln cap="flat" cmpd="sng" w="38150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s-CO" sz="18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Instrumentos de evaluación de FRP</a:t>
              </a:r>
              <a:endParaRPr b="0" i="0" sz="18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2" name="Google Shape;422;p2"/>
          <p:cNvSpPr/>
          <p:nvPr/>
        </p:nvSpPr>
        <p:spPr>
          <a:xfrm rot="10800000">
            <a:off x="4155542" y="2405633"/>
            <a:ext cx="209400" cy="200400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2"/>
          <p:cNvGrpSpPr/>
          <p:nvPr/>
        </p:nvGrpSpPr>
        <p:grpSpPr>
          <a:xfrm>
            <a:off x="4286520" y="2299320"/>
            <a:ext cx="4551840" cy="402840"/>
            <a:chOff x="4286520" y="2299320"/>
            <a:chExt cx="4551840" cy="402840"/>
          </a:xfrm>
        </p:grpSpPr>
        <p:cxnSp>
          <p:nvCxnSpPr>
            <p:cNvPr id="424" name="Google Shape;424;p2"/>
            <p:cNvCxnSpPr/>
            <p:nvPr/>
          </p:nvCxnSpPr>
          <p:spPr>
            <a:xfrm flipH="1">
              <a:off x="4286520" y="2500920"/>
              <a:ext cx="442080" cy="360"/>
            </a:xfrm>
            <a:prstGeom prst="straightConnector1">
              <a:avLst/>
            </a:prstGeom>
            <a:noFill/>
            <a:ln cap="flat" cmpd="sng" w="9525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25" name="Google Shape;425;p2"/>
            <p:cNvSpPr/>
            <p:nvPr/>
          </p:nvSpPr>
          <p:spPr>
            <a:xfrm flipH="1">
              <a:off x="4728240" y="2299320"/>
              <a:ext cx="4110120" cy="402840"/>
            </a:xfrm>
            <a:prstGeom prst="roundRect">
              <a:avLst>
                <a:gd fmla="val 50000" name="adj"/>
              </a:avLst>
            </a:prstGeom>
            <a:noFill/>
            <a:ln cap="flat" cmpd="sng" w="38150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s-CO" sz="18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Problemática</a:t>
              </a:r>
              <a:endParaRPr b="0" i="0" sz="18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6" name="Google Shape;426;p2"/>
          <p:cNvSpPr/>
          <p:nvPr/>
        </p:nvSpPr>
        <p:spPr>
          <a:xfrm rot="10800000">
            <a:off x="4151222" y="2922226"/>
            <a:ext cx="209400" cy="200400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7" name="Google Shape;427;p2"/>
          <p:cNvGrpSpPr/>
          <p:nvPr/>
        </p:nvGrpSpPr>
        <p:grpSpPr>
          <a:xfrm>
            <a:off x="4276440" y="2809440"/>
            <a:ext cx="4551840" cy="402840"/>
            <a:chOff x="4276440" y="2809440"/>
            <a:chExt cx="4551840" cy="402840"/>
          </a:xfrm>
        </p:grpSpPr>
        <p:cxnSp>
          <p:nvCxnSpPr>
            <p:cNvPr id="428" name="Google Shape;428;p2"/>
            <p:cNvCxnSpPr/>
            <p:nvPr/>
          </p:nvCxnSpPr>
          <p:spPr>
            <a:xfrm flipH="1">
              <a:off x="4276440" y="3011040"/>
              <a:ext cx="442080" cy="360"/>
            </a:xfrm>
            <a:prstGeom prst="straightConnector1">
              <a:avLst/>
            </a:prstGeom>
            <a:noFill/>
            <a:ln cap="flat" cmpd="sng" w="9525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29" name="Google Shape;429;p2"/>
            <p:cNvSpPr/>
            <p:nvPr/>
          </p:nvSpPr>
          <p:spPr>
            <a:xfrm flipH="1">
              <a:off x="4718160" y="2809440"/>
              <a:ext cx="4110120" cy="402840"/>
            </a:xfrm>
            <a:prstGeom prst="roundRect">
              <a:avLst>
                <a:gd fmla="val 50000" name="adj"/>
              </a:avLst>
            </a:prstGeom>
            <a:noFill/>
            <a:ln cap="flat" cmpd="sng" w="38150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O" sz="1800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Objetivos Dauruxü</a:t>
              </a:r>
              <a:endParaRPr b="0" i="0" sz="18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0" name="Google Shape;430;p2"/>
          <p:cNvSpPr/>
          <p:nvPr/>
        </p:nvSpPr>
        <p:spPr>
          <a:xfrm rot="10800000">
            <a:off x="4157342" y="3427659"/>
            <a:ext cx="209400" cy="200400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1" name="Google Shape;431;p2"/>
          <p:cNvGrpSpPr/>
          <p:nvPr/>
        </p:nvGrpSpPr>
        <p:grpSpPr>
          <a:xfrm>
            <a:off x="4286520" y="3319560"/>
            <a:ext cx="4551840" cy="402840"/>
            <a:chOff x="4286520" y="3319560"/>
            <a:chExt cx="4551840" cy="402840"/>
          </a:xfrm>
        </p:grpSpPr>
        <p:cxnSp>
          <p:nvCxnSpPr>
            <p:cNvPr id="432" name="Google Shape;432;p2"/>
            <p:cNvCxnSpPr/>
            <p:nvPr/>
          </p:nvCxnSpPr>
          <p:spPr>
            <a:xfrm flipH="1">
              <a:off x="4286520" y="3521160"/>
              <a:ext cx="442080" cy="360"/>
            </a:xfrm>
            <a:prstGeom prst="straightConnector1">
              <a:avLst/>
            </a:prstGeom>
            <a:noFill/>
            <a:ln cap="flat" cmpd="sng" w="9525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33" name="Google Shape;433;p2"/>
            <p:cNvSpPr/>
            <p:nvPr/>
          </p:nvSpPr>
          <p:spPr>
            <a:xfrm flipH="1">
              <a:off x="4728240" y="3319560"/>
              <a:ext cx="4110120" cy="402840"/>
            </a:xfrm>
            <a:prstGeom prst="roundRect">
              <a:avLst>
                <a:gd fmla="val 50000" name="adj"/>
              </a:avLst>
            </a:prstGeom>
            <a:noFill/>
            <a:ln cap="flat" cmpd="sng" w="38150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s-CO" sz="18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Metodología</a:t>
              </a:r>
              <a:endParaRPr b="0" i="0" sz="18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4" name="Google Shape;434;p2"/>
          <p:cNvSpPr/>
          <p:nvPr/>
        </p:nvSpPr>
        <p:spPr>
          <a:xfrm rot="10800000">
            <a:off x="4158769" y="1896939"/>
            <a:ext cx="209400" cy="200400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"/>
          <p:cNvSpPr/>
          <p:nvPr/>
        </p:nvSpPr>
        <p:spPr>
          <a:xfrm rot="10800000">
            <a:off x="4157342" y="3937320"/>
            <a:ext cx="209400" cy="200400"/>
          </a:xfrm>
          <a:prstGeom prst="ellipse">
            <a:avLst/>
          </a:prstGeom>
          <a:solidFill>
            <a:srgbClr val="0DB7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6" name="Google Shape;436;p2"/>
          <p:cNvGrpSpPr/>
          <p:nvPr/>
        </p:nvGrpSpPr>
        <p:grpSpPr>
          <a:xfrm>
            <a:off x="4286400" y="3829221"/>
            <a:ext cx="4551960" cy="402900"/>
            <a:chOff x="4286400" y="3319560"/>
            <a:chExt cx="4551960" cy="402900"/>
          </a:xfrm>
        </p:grpSpPr>
        <p:cxnSp>
          <p:nvCxnSpPr>
            <p:cNvPr id="437" name="Google Shape;437;p2"/>
            <p:cNvCxnSpPr/>
            <p:nvPr/>
          </p:nvCxnSpPr>
          <p:spPr>
            <a:xfrm flipH="1">
              <a:off x="4286400" y="3521160"/>
              <a:ext cx="442200" cy="300"/>
            </a:xfrm>
            <a:prstGeom prst="straightConnector1">
              <a:avLst/>
            </a:prstGeom>
            <a:noFill/>
            <a:ln cap="flat" cmpd="sng" w="9525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438" name="Google Shape;438;p2"/>
            <p:cNvSpPr/>
            <p:nvPr/>
          </p:nvSpPr>
          <p:spPr>
            <a:xfrm flipH="1">
              <a:off x="4728360" y="3319560"/>
              <a:ext cx="4110000" cy="402900"/>
            </a:xfrm>
            <a:prstGeom prst="roundRect">
              <a:avLst>
                <a:gd fmla="val 50000" name="adj"/>
              </a:avLst>
            </a:prstGeom>
            <a:noFill/>
            <a:ln cap="flat" cmpd="sng" w="38150">
              <a:solidFill>
                <a:srgbClr val="0DB7C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000" lIns="90000" spcFirstLastPara="1" rIns="90000" wrap="square" tIns="45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CO" sz="1800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Colaboración y asesoría</a:t>
              </a:r>
              <a:endParaRPr b="0" i="0" sz="18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17"/>
          <p:cNvSpPr txBox="1"/>
          <p:nvPr/>
        </p:nvSpPr>
        <p:spPr>
          <a:xfrm>
            <a:off x="-2160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6" name="Google Shape;716;p17"/>
          <p:cNvSpPr/>
          <p:nvPr/>
        </p:nvSpPr>
        <p:spPr>
          <a:xfrm>
            <a:off x="1041600" y="2209250"/>
            <a:ext cx="7060800" cy="1139700"/>
          </a:xfrm>
          <a:prstGeom prst="rect">
            <a:avLst/>
          </a:prstGeom>
          <a:solidFill>
            <a:srgbClr val="E7C58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Arquitectura basada en agentes </a:t>
            </a:r>
            <a:r>
              <a:rPr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[Valencia, 2015], [Abello, 2018] 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B7A22"/>
              </a:buClr>
              <a:buSzPts val="1600"/>
              <a:buFont typeface="Arial"/>
              <a:buChar char="•"/>
            </a:pPr>
            <a:r>
              <a:rPr b="0" i="0" lang="es-CO" sz="16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Agentes especializados y cooperativos.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B7A22"/>
              </a:buClr>
              <a:buSzPts val="1600"/>
              <a:buFont typeface="Arial"/>
              <a:buChar char="•"/>
            </a:pPr>
            <a:r>
              <a:rPr b="0" i="0" lang="es-CO" sz="16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Inteligencia artificial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B7A22"/>
              </a:buClr>
              <a:buSzPts val="1600"/>
              <a:buFont typeface="Arial"/>
              <a:buChar char="•"/>
            </a:pPr>
            <a:r>
              <a:rPr b="0" i="0" lang="es-CO" sz="16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Redes Neuronales [Jain et al, 2018]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17"/>
          <p:cNvSpPr/>
          <p:nvPr/>
        </p:nvSpPr>
        <p:spPr>
          <a:xfrm>
            <a:off x="721800" y="99000"/>
            <a:ext cx="5178300" cy="62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2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Puntos de inicio </a:t>
            </a: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Dauruxü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17"/>
          <p:cNvSpPr/>
          <p:nvPr/>
        </p:nvSpPr>
        <p:spPr>
          <a:xfrm>
            <a:off x="1041600" y="719700"/>
            <a:ext cx="7060800" cy="1423200"/>
          </a:xfrm>
          <a:prstGeom prst="rect">
            <a:avLst/>
          </a:prstGeom>
          <a:solidFill>
            <a:srgbClr val="BADBE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Arquitecturas</a:t>
            </a:r>
            <a:r>
              <a:rPr b="1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b="1"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Multimodales </a:t>
            </a:r>
            <a:r>
              <a:rPr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[Soleymani et al, 2017], [Alcalá, 2017]</a:t>
            </a:r>
            <a:r>
              <a:rPr b="1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i="0" lang="es-CO" sz="16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Detección de poses y acciones [Schindler,2008]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i="0" lang="es-CO" sz="16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Expresiones faciales - Depresión[Zhu,2018], Estrés [Dinges,2005]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i="0" lang="es-CO" sz="16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Detección de emociones[Ko, 2018]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b="0" i="0" lang="es-CO" sz="16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Detección de estados de ánimo[Magdin, 2016]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17"/>
          <p:cNvSpPr/>
          <p:nvPr/>
        </p:nvSpPr>
        <p:spPr>
          <a:xfrm>
            <a:off x="1041600" y="3415300"/>
            <a:ext cx="7060800" cy="1203600"/>
          </a:xfrm>
          <a:prstGeom prst="rect">
            <a:avLst/>
          </a:prstGeom>
          <a:solidFill>
            <a:srgbClr val="BADBE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Adaptación con sistemas CCTV</a:t>
            </a:r>
            <a:r>
              <a:rPr b="1"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[Abello, 2018]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Flujo de datos de video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Tratamiento de imágenes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45684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600"/>
              <a:buFont typeface="Arial"/>
              <a:buChar char="•"/>
            </a:pPr>
            <a:r>
              <a:rPr lang="es-CO" sz="16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Clasificación de poses</a:t>
            </a:r>
            <a:endParaRPr b="0" i="0" sz="1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20"/>
          <p:cNvSpPr txBox="1"/>
          <p:nvPr/>
        </p:nvSpPr>
        <p:spPr>
          <a:xfrm>
            <a:off x="685800" y="2525400"/>
            <a:ext cx="5674320" cy="11595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60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Metodología</a:t>
            </a:r>
            <a:endParaRPr b="0" sz="6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21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0" name="Google Shape;730;p21"/>
          <p:cNvSpPr/>
          <p:nvPr/>
        </p:nvSpPr>
        <p:spPr>
          <a:xfrm>
            <a:off x="3762840" y="1645320"/>
            <a:ext cx="2204700" cy="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85480" lvl="0" marL="28584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618B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Arquitectura basada en agentes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1"/>
          <p:cNvSpPr/>
          <p:nvPr/>
        </p:nvSpPr>
        <p:spPr>
          <a:xfrm>
            <a:off x="752400" y="492250"/>
            <a:ext cx="8142000" cy="956400"/>
          </a:xfrm>
          <a:prstGeom prst="rightArrow">
            <a:avLst>
              <a:gd fmla="val 50000" name="adj1"/>
              <a:gd fmla="val 31086" name="adj2"/>
            </a:avLst>
          </a:prstGeom>
          <a:solidFill>
            <a:srgbClr val="3D7F8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21"/>
          <p:cNvSpPr txBox="1"/>
          <p:nvPr/>
        </p:nvSpPr>
        <p:spPr>
          <a:xfrm>
            <a:off x="2356800" y="4604925"/>
            <a:ext cx="48282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1800">
                <a:solidFill>
                  <a:srgbClr val="434343"/>
                </a:solidFill>
                <a:latin typeface="Dosis"/>
                <a:ea typeface="Dosis"/>
                <a:cs typeface="Dosis"/>
                <a:sym typeface="Dosis"/>
              </a:rPr>
              <a:t>*</a:t>
            </a:r>
            <a:r>
              <a:rPr b="0" lang="es-CO" sz="1800" strike="noStrike">
                <a:solidFill>
                  <a:srgbClr val="434343"/>
                </a:solidFill>
                <a:latin typeface="Dosis"/>
                <a:ea typeface="Dosis"/>
                <a:cs typeface="Dosis"/>
                <a:sym typeface="Dosis"/>
              </a:rPr>
              <a:t>Metodología basada en</a:t>
            </a:r>
            <a:r>
              <a:rPr lang="es-CO" sz="1800">
                <a:solidFill>
                  <a:srgbClr val="434343"/>
                </a:solidFill>
                <a:latin typeface="Dosis"/>
                <a:ea typeface="Dosis"/>
                <a:cs typeface="Dosis"/>
                <a:sym typeface="Dosis"/>
              </a:rPr>
              <a:t> el ciclo básico de ingeniería</a:t>
            </a:r>
            <a:endParaRPr b="0" sz="1800" strike="noStrike">
              <a:solidFill>
                <a:srgbClr val="43434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3" name="Google Shape;733;p21"/>
          <p:cNvGrpSpPr/>
          <p:nvPr/>
        </p:nvGrpSpPr>
        <p:grpSpPr>
          <a:xfrm>
            <a:off x="5839994" y="1204214"/>
            <a:ext cx="2725800" cy="1141111"/>
            <a:chOff x="5839994" y="1677240"/>
            <a:chExt cx="2725800" cy="1141111"/>
          </a:xfrm>
        </p:grpSpPr>
        <p:grpSp>
          <p:nvGrpSpPr>
            <p:cNvPr id="734" name="Google Shape;734;p21"/>
            <p:cNvGrpSpPr/>
            <p:nvPr/>
          </p:nvGrpSpPr>
          <p:grpSpPr>
            <a:xfrm>
              <a:off x="6193450" y="1677240"/>
              <a:ext cx="2324100" cy="1141111"/>
              <a:chOff x="6193450" y="1677240"/>
              <a:chExt cx="2324100" cy="1141111"/>
            </a:xfrm>
          </p:grpSpPr>
          <p:sp>
            <p:nvSpPr>
              <p:cNvPr id="735" name="Google Shape;735;p21"/>
              <p:cNvSpPr/>
              <p:nvPr/>
            </p:nvSpPr>
            <p:spPr>
              <a:xfrm>
                <a:off x="6193450" y="1719751"/>
                <a:ext cx="2324100" cy="1098600"/>
              </a:xfrm>
              <a:prstGeom prst="rect">
                <a:avLst/>
              </a:prstGeom>
              <a:solidFill>
                <a:srgbClr val="D1E0AF">
                  <a:alpha val="21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21"/>
              <p:cNvSpPr/>
              <p:nvPr/>
            </p:nvSpPr>
            <p:spPr>
              <a:xfrm>
                <a:off x="6492600" y="1677240"/>
                <a:ext cx="1243080" cy="138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CO" sz="1600" strike="noStrike">
                    <a:solidFill>
                      <a:srgbClr val="688031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rPr>
                  <a:t>Scrum</a:t>
                </a:r>
                <a:endParaRPr b="0" sz="1600" strike="noStrike"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37" name="Google Shape;737;p21"/>
            <p:cNvSpPr/>
            <p:nvPr/>
          </p:nvSpPr>
          <p:spPr>
            <a:xfrm>
              <a:off x="5839994" y="1779615"/>
              <a:ext cx="2725800" cy="82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80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     </a:t>
              </a:r>
              <a:endParaRPr b="0" sz="18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88031"/>
                </a:buClr>
                <a:buSzPts val="1600"/>
                <a:buFont typeface="Arial"/>
                <a:buChar char="•"/>
              </a:pPr>
              <a:r>
                <a:rPr b="0" i="0" lang="es-CO" sz="1600" u="none" cap="none" strike="noStrike">
                  <a:solidFill>
                    <a:srgbClr val="45552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Software</a:t>
              </a:r>
              <a:r>
                <a:rPr lang="es-CO" sz="1600">
                  <a:solidFill>
                    <a:srgbClr val="45552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 - </a:t>
              </a:r>
              <a:r>
                <a:rPr b="0" i="0" lang="es-CO" sz="1600" u="none" cap="none" strike="noStrike">
                  <a:solidFill>
                    <a:srgbClr val="45552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prototipo funcional</a:t>
              </a:r>
              <a:endParaRPr b="0" i="0" sz="16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45720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8" name="Google Shape;738;p21"/>
          <p:cNvGrpSpPr/>
          <p:nvPr/>
        </p:nvGrpSpPr>
        <p:grpSpPr>
          <a:xfrm>
            <a:off x="5919120" y="3442320"/>
            <a:ext cx="2725920" cy="1064160"/>
            <a:chOff x="5919120" y="3899520"/>
            <a:chExt cx="2725920" cy="1064160"/>
          </a:xfrm>
        </p:grpSpPr>
        <p:grpSp>
          <p:nvGrpSpPr>
            <p:cNvPr id="739" name="Google Shape;739;p21"/>
            <p:cNvGrpSpPr/>
            <p:nvPr/>
          </p:nvGrpSpPr>
          <p:grpSpPr>
            <a:xfrm>
              <a:off x="6199200" y="3899520"/>
              <a:ext cx="2324160" cy="1055520"/>
              <a:chOff x="6199200" y="3899520"/>
              <a:chExt cx="2324160" cy="1055520"/>
            </a:xfrm>
          </p:grpSpPr>
          <p:sp>
            <p:nvSpPr>
              <p:cNvPr id="740" name="Google Shape;740;p21"/>
              <p:cNvSpPr/>
              <p:nvPr/>
            </p:nvSpPr>
            <p:spPr>
              <a:xfrm>
                <a:off x="6199200" y="3981240"/>
                <a:ext cx="2324160" cy="973800"/>
              </a:xfrm>
              <a:prstGeom prst="rect">
                <a:avLst/>
              </a:prstGeom>
              <a:solidFill>
                <a:srgbClr val="D1E0AF">
                  <a:alpha val="21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21"/>
              <p:cNvSpPr/>
              <p:nvPr/>
            </p:nvSpPr>
            <p:spPr>
              <a:xfrm>
                <a:off x="6498360" y="3899520"/>
                <a:ext cx="1243080" cy="1382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CO" sz="2000" strike="noStrike">
                    <a:solidFill>
                      <a:srgbClr val="688031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rPr>
                  <a:t>TAM</a:t>
                </a:r>
                <a:endParaRPr b="0" sz="2000" strike="noStrike"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42" name="Google Shape;742;p21"/>
            <p:cNvSpPr/>
            <p:nvPr/>
          </p:nvSpPr>
          <p:spPr>
            <a:xfrm>
              <a:off x="5919120" y="4007160"/>
              <a:ext cx="2725920" cy="956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80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     </a:t>
              </a:r>
              <a:endParaRPr b="0" sz="18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88031"/>
                </a:buClr>
                <a:buSzPts val="1600"/>
                <a:buFont typeface="Arial"/>
                <a:buChar char="•"/>
              </a:pPr>
              <a:r>
                <a:rPr b="0" i="0" lang="es-CO" sz="1600" u="none" cap="none" strike="noStrike">
                  <a:solidFill>
                    <a:srgbClr val="45552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Evaluación de utilidad percibida</a:t>
              </a:r>
              <a:endParaRPr b="0" i="0" sz="16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45720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3" name="Google Shape;743;p21"/>
          <p:cNvGrpSpPr/>
          <p:nvPr/>
        </p:nvGrpSpPr>
        <p:grpSpPr>
          <a:xfrm>
            <a:off x="5913000" y="2408640"/>
            <a:ext cx="2725920" cy="1022520"/>
            <a:chOff x="5913000" y="2865840"/>
            <a:chExt cx="2725920" cy="1022520"/>
          </a:xfrm>
        </p:grpSpPr>
        <p:grpSp>
          <p:nvGrpSpPr>
            <p:cNvPr id="744" name="Google Shape;744;p21"/>
            <p:cNvGrpSpPr/>
            <p:nvPr/>
          </p:nvGrpSpPr>
          <p:grpSpPr>
            <a:xfrm>
              <a:off x="6193080" y="2865840"/>
              <a:ext cx="2388120" cy="1013880"/>
              <a:chOff x="6193080" y="2865840"/>
              <a:chExt cx="2388120" cy="1013880"/>
            </a:xfrm>
          </p:grpSpPr>
          <p:sp>
            <p:nvSpPr>
              <p:cNvPr id="745" name="Google Shape;745;p21"/>
              <p:cNvSpPr/>
              <p:nvPr/>
            </p:nvSpPr>
            <p:spPr>
              <a:xfrm>
                <a:off x="6193080" y="2905920"/>
                <a:ext cx="2324160" cy="973800"/>
              </a:xfrm>
              <a:prstGeom prst="rect">
                <a:avLst/>
              </a:prstGeom>
              <a:solidFill>
                <a:srgbClr val="D1E0AF">
                  <a:alpha val="21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21"/>
              <p:cNvSpPr/>
              <p:nvPr/>
            </p:nvSpPr>
            <p:spPr>
              <a:xfrm>
                <a:off x="6492600" y="2865840"/>
                <a:ext cx="2088600" cy="172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CO" sz="1600" strike="noStrike">
                    <a:solidFill>
                      <a:srgbClr val="688031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rPr>
                  <a:t>P. Experimental</a:t>
                </a:r>
                <a:endParaRPr b="0" sz="1600" strike="noStrike"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47" name="Google Shape;747;p21"/>
            <p:cNvSpPr/>
            <p:nvPr/>
          </p:nvSpPr>
          <p:spPr>
            <a:xfrm>
              <a:off x="5913000" y="2931840"/>
              <a:ext cx="2725920" cy="9565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80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     </a:t>
              </a:r>
              <a:endParaRPr b="0" sz="18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688031"/>
                </a:buClr>
                <a:buSzPts val="1600"/>
                <a:buFont typeface="Arial"/>
                <a:buChar char="•"/>
              </a:pPr>
              <a:r>
                <a:rPr b="0" i="0" lang="es-CO" sz="1600" u="none" cap="none" strike="noStrike">
                  <a:solidFill>
                    <a:srgbClr val="45552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Evaluación de precisión</a:t>
              </a:r>
              <a:endParaRPr b="0" i="0" sz="16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45720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8" name="Google Shape;748;p21"/>
          <p:cNvGrpSpPr/>
          <p:nvPr/>
        </p:nvGrpSpPr>
        <p:grpSpPr>
          <a:xfrm>
            <a:off x="3727450" y="1235310"/>
            <a:ext cx="2324100" cy="1119114"/>
            <a:chOff x="3727450" y="1277220"/>
            <a:chExt cx="2324100" cy="1064100"/>
          </a:xfrm>
        </p:grpSpPr>
        <p:sp>
          <p:nvSpPr>
            <p:cNvPr id="749" name="Google Shape;749;p21"/>
            <p:cNvSpPr/>
            <p:nvPr/>
          </p:nvSpPr>
          <p:spPr>
            <a:xfrm>
              <a:off x="3727450" y="1277220"/>
              <a:ext cx="2324100" cy="1064100"/>
            </a:xfrm>
            <a:prstGeom prst="rect">
              <a:avLst/>
            </a:prstGeom>
            <a:solidFill>
              <a:srgbClr val="0DB7C4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1"/>
            <p:cNvSpPr/>
            <p:nvPr/>
          </p:nvSpPr>
          <p:spPr>
            <a:xfrm>
              <a:off x="4026600" y="1303796"/>
              <a:ext cx="1243200" cy="41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600" strike="noStrike">
                  <a:solidFill>
                    <a:srgbClr val="29555D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AOPOA</a:t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1" name="Google Shape;751;p21"/>
          <p:cNvGrpSpPr/>
          <p:nvPr/>
        </p:nvGrpSpPr>
        <p:grpSpPr>
          <a:xfrm>
            <a:off x="3727546" y="2453259"/>
            <a:ext cx="2324160" cy="2052840"/>
            <a:chOff x="3727440" y="2910480"/>
            <a:chExt cx="2324160" cy="2052840"/>
          </a:xfrm>
        </p:grpSpPr>
        <p:sp>
          <p:nvSpPr>
            <p:cNvPr id="752" name="Google Shape;752;p21"/>
            <p:cNvSpPr/>
            <p:nvPr/>
          </p:nvSpPr>
          <p:spPr>
            <a:xfrm>
              <a:off x="3727440" y="2914560"/>
              <a:ext cx="2324160" cy="2048760"/>
            </a:xfrm>
            <a:prstGeom prst="rect">
              <a:avLst/>
            </a:prstGeom>
            <a:solidFill>
              <a:srgbClr val="0DB7C4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1"/>
            <p:cNvSpPr/>
            <p:nvPr/>
          </p:nvSpPr>
          <p:spPr>
            <a:xfrm>
              <a:off x="4045680" y="2910480"/>
              <a:ext cx="1874100" cy="88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600">
                  <a:solidFill>
                    <a:srgbClr val="29555D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CRISP-DM</a:t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4" name="Google Shape;754;p21"/>
          <p:cNvSpPr/>
          <p:nvPr/>
        </p:nvSpPr>
        <p:spPr>
          <a:xfrm>
            <a:off x="3784450" y="2826850"/>
            <a:ext cx="2204700" cy="15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85480" lvl="0" marL="28584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618B"/>
              </a:buClr>
              <a:buSzPts val="1600"/>
              <a:buFont typeface="Arial"/>
              <a:buChar char="•"/>
            </a:pPr>
            <a:r>
              <a:rPr lang="es-CO" sz="1600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Entendimiento de los datos</a:t>
            </a:r>
            <a:endParaRPr sz="1600">
              <a:solidFill>
                <a:srgbClr val="29555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5480" lvl="0" marL="28584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618B"/>
              </a:buClr>
              <a:buSzPts val="1600"/>
              <a:buFont typeface="Arial"/>
              <a:buChar char="•"/>
            </a:pPr>
            <a:r>
              <a:rPr lang="es-CO" sz="1600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Preparación de los datos</a:t>
            </a:r>
            <a:endParaRPr sz="1600">
              <a:solidFill>
                <a:srgbClr val="29555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5480" lvl="0" marL="28584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55D"/>
              </a:buClr>
              <a:buSzPts val="1600"/>
              <a:buFont typeface="Source Sans Pro"/>
              <a:buChar char="•"/>
            </a:pPr>
            <a:r>
              <a:rPr lang="es-CO" sz="1600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Modelamiento</a:t>
            </a:r>
            <a:endParaRPr sz="1600">
              <a:solidFill>
                <a:srgbClr val="29555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5480" lvl="0" marL="28584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618B"/>
              </a:buClr>
              <a:buSzPts val="1600"/>
              <a:buFont typeface="Arial"/>
              <a:buChar char="•"/>
            </a:pPr>
            <a:r>
              <a:rPr lang="es-CO" sz="1600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Evaluación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5" name="Google Shape;755;p21"/>
          <p:cNvGrpSpPr/>
          <p:nvPr/>
        </p:nvGrpSpPr>
        <p:grpSpPr>
          <a:xfrm>
            <a:off x="752400" y="1220349"/>
            <a:ext cx="2833800" cy="3285980"/>
            <a:chOff x="752400" y="1677600"/>
            <a:chExt cx="2833800" cy="3125040"/>
          </a:xfrm>
        </p:grpSpPr>
        <p:sp>
          <p:nvSpPr>
            <p:cNvPr id="756" name="Google Shape;756;p21"/>
            <p:cNvSpPr/>
            <p:nvPr/>
          </p:nvSpPr>
          <p:spPr>
            <a:xfrm>
              <a:off x="752400" y="1692240"/>
              <a:ext cx="2833800" cy="3110400"/>
            </a:xfrm>
            <a:prstGeom prst="rect">
              <a:avLst/>
            </a:prstGeom>
            <a:solidFill>
              <a:srgbClr val="DFA2A2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1"/>
            <p:cNvSpPr/>
            <p:nvPr/>
          </p:nvSpPr>
          <p:spPr>
            <a:xfrm>
              <a:off x="915480" y="1677600"/>
              <a:ext cx="2403000" cy="8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600" strike="noStrike">
                  <a:solidFill>
                    <a:srgbClr val="712627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Investigación Exploratoria</a:t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8" name="Google Shape;758;p21"/>
          <p:cNvSpPr/>
          <p:nvPr/>
        </p:nvSpPr>
        <p:spPr>
          <a:xfrm>
            <a:off x="932750" y="1832648"/>
            <a:ext cx="2651100" cy="26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8548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618B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Modelos, métodos, técnicas y herramientas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-28548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618B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Arquitecturas multimodal y monomodal</a:t>
            </a:r>
            <a:r>
              <a:rPr lang="es-CO" sz="1600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-28548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618B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Requisitos  para usos en sistemas CCTV</a:t>
            </a:r>
            <a:endParaRPr b="0" sz="1600" strike="noStrike">
              <a:solidFill>
                <a:srgbClr val="29555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548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55D"/>
              </a:buClr>
              <a:buSzPts val="1600"/>
              <a:buFont typeface="Source Sans Pro"/>
              <a:buChar char="•"/>
            </a:pPr>
            <a:r>
              <a:rPr lang="es-CO" sz="1600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Aportes en valoración de FRPO y Psicología</a:t>
            </a:r>
            <a:endParaRPr sz="1600">
              <a:solidFill>
                <a:srgbClr val="29555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285480" lvl="0" marL="2858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618B"/>
              </a:buClr>
              <a:buSzPts val="1600"/>
              <a:buFont typeface="Arial"/>
              <a:buChar char="•"/>
            </a:pPr>
            <a:r>
              <a:rPr b="0" lang="es-CO" sz="1600" strike="noStrike">
                <a:solidFill>
                  <a:srgbClr val="29555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Exteriorización de emociones (descriptores)</a:t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21"/>
          <p:cNvSpPr/>
          <p:nvPr/>
        </p:nvSpPr>
        <p:spPr>
          <a:xfrm>
            <a:off x="843750" y="748750"/>
            <a:ext cx="26511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8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</a:t>
            </a:r>
            <a:r>
              <a:rPr b="1" lang="es-CO" sz="18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nvestigación y análisis</a:t>
            </a:r>
            <a:endParaRPr b="1"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60" name="Google Shape;760;p21"/>
          <p:cNvSpPr txBox="1"/>
          <p:nvPr/>
        </p:nvSpPr>
        <p:spPr>
          <a:xfrm>
            <a:off x="844550" y="5754"/>
            <a:ext cx="3552000" cy="68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32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Metodología*</a:t>
            </a:r>
            <a:endParaRPr b="0" sz="3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21"/>
          <p:cNvSpPr/>
          <p:nvPr/>
        </p:nvSpPr>
        <p:spPr>
          <a:xfrm>
            <a:off x="3727450" y="748750"/>
            <a:ext cx="23241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8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Diseño</a:t>
            </a:r>
            <a:endParaRPr b="1"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62" name="Google Shape;762;p21"/>
          <p:cNvSpPr/>
          <p:nvPr/>
        </p:nvSpPr>
        <p:spPr>
          <a:xfrm>
            <a:off x="6213900" y="748750"/>
            <a:ext cx="23241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8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Evaluación</a:t>
            </a:r>
            <a:endParaRPr b="1" sz="18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6e215f9ea8_0_48"/>
          <p:cNvSpPr txBox="1"/>
          <p:nvPr/>
        </p:nvSpPr>
        <p:spPr>
          <a:xfrm>
            <a:off x="0" y="0"/>
            <a:ext cx="6693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768" name="Google Shape;768;g6e215f9ea8_0_48"/>
          <p:cNvGraphicFramePr/>
          <p:nvPr/>
        </p:nvGraphicFramePr>
        <p:xfrm>
          <a:off x="992520" y="727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{BBA276E2-5F20-483E-9D69-0946FA9C81CC}</a:tableStyleId>
              </a:tblPr>
              <a:tblGrid>
                <a:gridCol w="763550"/>
                <a:gridCol w="435250"/>
                <a:gridCol w="6648475"/>
              </a:tblGrid>
              <a:tr h="340200">
                <a:tc gridSpan="3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20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RESULTADOS ESPERADOS</a:t>
                      </a:r>
                      <a:endParaRPr b="0" sz="20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1044350">
                <a:tc row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MISyC TG1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1A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de estado del arte, con las ecuaciones de búsqueda y estadísticas bibliográficas, el análisis, la evaluación y el cuadro comparativo de los trabajos relacionados con las técnicas, modelos y herramientas, para la detección de emociones y estados de ánimo y una lista de descriptores potenciales en la interpretación del lenguaje corporal o aspectos psicológicos relevantes.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  <a:tr h="35730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1B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con especificación de aspectos y características relacionadas con FRPO.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  <a:tr h="585975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1C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con la extracción, caracterización, evaluación y cuadro comparativo de herramientas y/o marcos de trabajo que puedan soportar el diseño de la arquitectura.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  <a:tr h="81025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1D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de artículo científico en el que se realizará una revisión y comparación de técnicas, modelos y herramientas potenciales para el reconocimiento de emociones y estados de ánimo. La publicación del artículo será en un congreso académico.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22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774" name="Google Shape;774;p22"/>
          <p:cNvGraphicFramePr/>
          <p:nvPr/>
        </p:nvGraphicFramePr>
        <p:xfrm>
          <a:off x="937120" y="226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{BBA276E2-5F20-483E-9D69-0946FA9C81CC}</a:tableStyleId>
              </a:tblPr>
              <a:tblGrid>
                <a:gridCol w="763550"/>
                <a:gridCol w="435250"/>
                <a:gridCol w="6648475"/>
              </a:tblGrid>
              <a:tr h="340200">
                <a:tc gridSpan="3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20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RESULTADOS ESPERADOS</a:t>
                      </a:r>
                      <a:endParaRPr b="0" sz="20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480600">
                <a:tc rowSpan="8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MISyC TG2</a:t>
                      </a:r>
                      <a:endParaRPr/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2A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B7C4">
                        <a:alpha val="5176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con la descripción de la arquitectura para el monitoreo extracción de los indicadores relacionadas con FRPO</a:t>
                      </a:r>
                      <a:r>
                        <a:rPr lang="es-CO" sz="1000">
                          <a:solidFill>
                            <a:schemeClr val="dk1"/>
                          </a:solidFill>
                        </a:rPr>
                        <a:t>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66"/>
                      </a:srgbClr>
                    </a:solidFill>
                  </a:tcPr>
                </a:tc>
              </a:tr>
              <a:tr h="240475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2B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B7C4">
                        <a:alpha val="5176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del diseño detallado del sistema multi-agente e interacciones</a:t>
                      </a:r>
                      <a:r>
                        <a:rPr lang="es-CO" sz="1000">
                          <a:solidFill>
                            <a:schemeClr val="dk1"/>
                          </a:solidFill>
                        </a:rPr>
                        <a:t>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66"/>
                      </a:srgbClr>
                    </a:solidFill>
                  </a:tcPr>
                </a:tc>
              </a:tr>
              <a:tr h="720725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2C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B7C4">
                        <a:alpha val="5176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de descripción detallada de escenarios, condiciones de captura de cámaras, personas involucradas, estados de ánimo a capturar para la posterior interpretación y levantamiento de bases de datos de imágenes</a:t>
                      </a:r>
                      <a:r>
                        <a:rPr lang="es-CO" sz="1000">
                          <a:solidFill>
                            <a:schemeClr val="dk1"/>
                          </a:solidFill>
                        </a:rPr>
                        <a:t>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66"/>
                      </a:srgbClr>
                    </a:solidFill>
                  </a:tcPr>
                </a:tc>
              </a:tr>
              <a:tr h="34090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2D</a:t>
                      </a:r>
                      <a:endParaRPr b="0" sz="1400" u="none" cap="none" strike="noStrike"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B7C4">
                        <a:alpha val="517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Copia de base de datos para el diseño y validación de modelos de reconocimiento.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  <a:tr h="30745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2E</a:t>
                      </a:r>
                      <a:endParaRPr b="0" sz="1400" u="none" cap="none" strike="noStrike"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B7C4">
                        <a:alpha val="517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con el desarrollo de entendimiento de los datos.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  <a:tr h="32505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2F</a:t>
                      </a:r>
                      <a:endParaRPr b="0" sz="1400" u="none" cap="none" strike="noStrike"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B7C4">
                        <a:alpha val="517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con la descripción del proceso de limpieza y preparación de los datos.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  <a:tr h="720725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2G</a:t>
                      </a:r>
                      <a:endParaRPr b="0" sz="1400" u="none" cap="none" strike="noStrike"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B7C4">
                        <a:alpha val="517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de caracterización de los modelo de reconocimiento de estados de ánimo, actividades; los mecanismos de inteligencia artificial para clasificación a partir de imágenes de video, y los mecanismos para la obtención de indicadores.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  <a:tr h="562475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2H</a:t>
                      </a:r>
                      <a:endParaRPr b="0" sz="1400" u="none" cap="none" strike="noStrike"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DB7C4">
                        <a:alpha val="517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con los resultados de precisión y estructura de los modelos y mecanismos con los mejores resultados.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23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780" name="Google Shape;780;p23"/>
          <p:cNvGraphicFramePr/>
          <p:nvPr/>
        </p:nvGraphicFramePr>
        <p:xfrm>
          <a:off x="963720" y="6001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{BBA276E2-5F20-483E-9D69-0946FA9C81CC}</a:tableStyleId>
              </a:tblPr>
              <a:tblGrid>
                <a:gridCol w="763550"/>
                <a:gridCol w="435250"/>
                <a:gridCol w="6648475"/>
              </a:tblGrid>
              <a:tr h="414000">
                <a:tc gridSpan="3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20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RESULTADOS ESPERADOS</a:t>
                      </a:r>
                      <a:endParaRPr b="0" sz="20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</a:tr>
              <a:tr h="290750">
                <a:tc row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MISyC TG3</a:t>
                      </a:r>
                      <a:endParaRPr/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3A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3882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de definición de la validación experimental y evaluación de utilidad percibida.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66"/>
                      </a:srgbClr>
                    </a:solidFill>
                  </a:tcPr>
                </a:tc>
              </a:tr>
              <a:tr h="40775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3B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3882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Base de datos con imágenes de video para pruebas y cartas de consentimiento informado.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66"/>
                      </a:srgbClr>
                    </a:solidFill>
                  </a:tcPr>
                </a:tc>
              </a:tr>
              <a:tr h="59795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3C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3882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Código fuente, documentación técnica y manuales de uso del software con la implementación de la arquitectura propuesta</a:t>
                      </a:r>
                      <a:r>
                        <a:rPr lang="es-CO" sz="1000">
                          <a:solidFill>
                            <a:schemeClr val="dk1"/>
                          </a:solidFill>
                        </a:rPr>
                        <a:t>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66"/>
                      </a:srgbClr>
                    </a:solidFill>
                  </a:tcPr>
                </a:tc>
              </a:tr>
              <a:tr h="56565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3D</a:t>
                      </a:r>
                      <a:endParaRPr b="0" sz="14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3882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Documento de la validación experimental con los resultados de precisión y evaluación de utilidad percibida.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66"/>
                      </a:srgbClr>
                    </a:solidFill>
                  </a:tcPr>
                </a:tc>
              </a:tr>
              <a:tr h="1301575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3E</a:t>
                      </a:r>
                      <a:endParaRPr b="0" sz="1400" u="none" cap="none" strike="noStrike"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>
                        <a:alpha val="388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>
                          <a:solidFill>
                            <a:srgbClr val="3D808C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Artículo de la arquitectura y evaluación de la solución. En el artículo se presentará la problemática, el caso de referencia, la arquitectura propuesta los resultados de la evaluación y su utilidad en una evaluación de factores de riesgo psicosocial. Este artículo será presentado para publicación en una revista indexada nacional o internacional.</a:t>
                      </a:r>
                      <a:r>
                        <a:rPr lang="es-CO" sz="1000">
                          <a:solidFill>
                            <a:schemeClr val="dk1"/>
                          </a:solidFill>
                        </a:rPr>
                        <a:t> </a:t>
                      </a:r>
                      <a:endParaRPr>
                        <a:solidFill>
                          <a:srgbClr val="3D808C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E6F2">
                        <a:alpha val="4667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6e215f9ea8_0_116"/>
          <p:cNvSpPr txBox="1"/>
          <p:nvPr/>
        </p:nvSpPr>
        <p:spPr>
          <a:xfrm>
            <a:off x="685800" y="2525400"/>
            <a:ext cx="56742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Colaboración y asesoría</a:t>
            </a:r>
            <a:endParaRPr b="0" sz="6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6e215f9ea8_0_125"/>
          <p:cNvSpPr txBox="1"/>
          <p:nvPr/>
        </p:nvSpPr>
        <p:spPr>
          <a:xfrm>
            <a:off x="0" y="0"/>
            <a:ext cx="669300" cy="113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791" name="Google Shape;791;g6e215f9ea8_0_125"/>
          <p:cNvGraphicFramePr/>
          <p:nvPr/>
        </p:nvGraphicFramePr>
        <p:xfrm>
          <a:off x="992520" y="194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{BBA276E2-5F20-483E-9D69-0946FA9C81CC}</a:tableStyleId>
              </a:tblPr>
              <a:tblGrid>
                <a:gridCol w="763550"/>
                <a:gridCol w="2555975"/>
                <a:gridCol w="4527750"/>
              </a:tblGrid>
              <a:tr h="1044350">
                <a:tc rowSpan="4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s-CO" sz="1400" u="none" cap="none" strike="noStrike">
                          <a:solidFill>
                            <a:srgbClr val="3D85C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MISyC TG1</a:t>
                      </a:r>
                      <a:endParaRPr b="0" sz="1400" u="none" cap="none" strike="noStrike">
                        <a:solidFill>
                          <a:srgbClr val="3D85C6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solidFill>
                            <a:srgbClr val="0B539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ÉPICA A1-1. (Enero 24 - Marzo 5) Semana 1 a 7:</a:t>
                      </a:r>
                      <a:r>
                        <a:rPr lang="es-CO" sz="1200">
                          <a:solidFill>
                            <a:srgbClr val="0B539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Investigación exploratoria de mecanismos de detección y medición de emociones y trastornos psicológicos</a:t>
                      </a:r>
                      <a:endParaRPr sz="1200">
                        <a:solidFill>
                          <a:srgbClr val="0B539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S1. Compendio y consenso de definiciones y conceptos.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S2. Fin S1, </a:t>
                      </a:r>
                      <a:r>
                        <a:rPr lang="es-CO" sz="12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Revisión y asesoría (R.A)</a:t>
                      </a: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Literatura relacionada con evaluación FRPO.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S3. Selección y revisión lit. detección de emociones y comportamiento.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S4.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Selección y revisión lit. detección de estrés y depresión.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S5.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Selección y revisión lit. detección de ansiedad y somnolencia.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S6. Conformación de material de artículo y redacción 1 (</a:t>
                      </a:r>
                      <a:r>
                        <a:rPr lang="es-CO" sz="1200">
                          <a:solidFill>
                            <a:srgbClr val="741B47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C.A.R.</a:t>
                      </a: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 ,</a:t>
                      </a:r>
                      <a:r>
                        <a:rPr lang="es-CO" sz="12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R.A.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S7. Ajustes de material de </a:t>
                      </a: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artículo</a:t>
                      </a: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es-CO" sz="12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R.A.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5730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solidFill>
                            <a:srgbClr val="0B539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ÉPICA A1-2. (Marzo 12 - Marzo 19) Semana 8 a 9: Elaboración de lista de aspectos y características relacionadas con FRPO.</a:t>
                      </a:r>
                      <a:endParaRPr b="0" sz="1200" u="none" cap="none" strike="noStrike">
                        <a:solidFill>
                          <a:srgbClr val="0B539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S8. Identificación y caracterización de aspectos psicológicos dentro de la evaluación de FRPO que pueden ser abordados con los métodos de detección.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S9.</a:t>
                      </a:r>
                      <a:r>
                        <a:rPr lang="es-CO" sz="12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R.A</a:t>
                      </a: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y ajustes de la caracterización.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85975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solidFill>
                            <a:srgbClr val="0B539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ÉPICA A1-3. (Marzo 25 - Mayo 7) Semana 10 a 16: Revisión y análisis de herramientas y marcos de trabajo.</a:t>
                      </a:r>
                      <a:endParaRPr b="0" sz="1200" u="none" cap="none" strike="noStrike">
                        <a:solidFill>
                          <a:srgbClr val="0B539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S10. Identificación de bases de datos empleadas en investigación 1.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S11.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Identificación de bases de datos empleadas en investigación 2, </a:t>
                      </a:r>
                      <a:r>
                        <a:rPr lang="es-CO" sz="12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R.A.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S12.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Identificación de herramientas de tratamiento de imágenes.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S13.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Identificación de herramientas IA de clasificación relevantes.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S14.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Identificación de herramientas IA de detección de poses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S15.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Identificación de técnicas de detección de anomalías, </a:t>
                      </a:r>
                      <a:r>
                        <a:rPr lang="es-CO" sz="12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R.A.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810250">
                <a:tc vMerge="1"/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O" sz="1200">
                          <a:solidFill>
                            <a:srgbClr val="0B539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ÉPICA A1-4. (Febrero 20 - Mayo 21) Semana 5 a 18: Elaboración de artículo científico de revisión y comparación</a:t>
                      </a:r>
                      <a:endParaRPr b="0" sz="1200" u="none" cap="none" strike="noStrike">
                        <a:solidFill>
                          <a:srgbClr val="0B539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S14.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Consolidación de material de artículo y redacción 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S15. Cuadros comparativos de literatura, </a:t>
                      </a:r>
                      <a:r>
                        <a:rPr lang="es-CO" sz="1200">
                          <a:solidFill>
                            <a:srgbClr val="741B47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C.A.R.,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s-CO" sz="12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R.A.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S16.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Cuadros comparativos de bases de datos, </a:t>
                      </a:r>
                      <a:r>
                        <a:rPr lang="es-CO" sz="1200">
                          <a:solidFill>
                            <a:srgbClr val="741B47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C.A.R.,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s-CO" sz="12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R.A.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S17. 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Cuadros comparativos de herramientas de IA y VC,</a:t>
                      </a:r>
                      <a:r>
                        <a:rPr lang="es-CO" sz="1200">
                          <a:solidFill>
                            <a:srgbClr val="741B47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C.A.R.,</a:t>
                      </a:r>
                      <a:r>
                        <a:rPr lang="es-CO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s-CO" sz="1200">
                          <a:solidFill>
                            <a:srgbClr val="0000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R.A.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s-CO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S18. Ajustes finales de artículo y sometimiento.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28450" marL="28450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24"/>
          <p:cNvSpPr txBox="1"/>
          <p:nvPr/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Bibliografía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24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8" name="Google Shape;798;p24"/>
          <p:cNvSpPr txBox="1"/>
          <p:nvPr/>
        </p:nvSpPr>
        <p:spPr>
          <a:xfrm>
            <a:off x="844560" y="1140120"/>
            <a:ext cx="8108280" cy="37857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3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[1] Ministerio de la protección social, "Resolución 2646 de 2008," 2008.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[2] M. Rodríguez, "Factores Psicosociales de Riesgo Laboral: ¿Nuevos tiempos, nuevos riesgos?"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Observatorio Laboral Revista Venezolana,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  2,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(3),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127-141, 2009.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http://dialnet.unirioja.es/servlet/oaiart?codigo=2995368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[3] Raúl Mirza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"Occupational Noise-Induced Hearing Loss,"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Journal of Occupational and Environmental Medicine,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60,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(9),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e501, 2018.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https://www.ncbi.nlm.nih.gov/pubmed/30095587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10.1097/JOM.0000000000001423.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[4] H. E. Landberg, H. Westberg and H. Tinnerberg, "Evaluation of risk assessment approaches of occupational chemical exposures based on models in comparison with measurements,"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Safety Science,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109, pp. 412-420, 2018.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https://www.sciencedirect.com/science/article/pii/S0925753517315631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10.1016/j.ssci.2018.06.006.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[5] C. R. N. CORRAO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"Biological Risk and Occupational Health,"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Industrial Health,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50,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(4),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326-337, 2012.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rPr>
              <a:t>https://jlc.jst.go.jp/DN/JALC/10007643537?from=SUMMON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10.2486/indhealth.MS1324.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[6] P. Nataletti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"Occupational Exposure to Mechanical Vibration: The Italian Vibration Database for Risk Assessment,"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International Journal of Occupational Safety and Ergonomics,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14,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(4),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379-386, 2008.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7"/>
              </a:rPr>
              <a:t>http://www.tandfonline.com/doi/abs/10.1080/10803548.2008.11076775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10.1080/10803548.2008.11076775.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[7] E. G. Marshall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"Work-Related Unintentional Injuries Associated With Hurricane Sandy in New Jersey,"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Disaster Medicine and Public Health Preparedness,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10,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(3),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394-404, 2016.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8"/>
              </a:rPr>
              <a:t>https://www-cambridge-org.ezproxy.javeriana.edu.co/core/article/workrelated-unintentional-injuries-associated-with-hurricane-sandy-in-new-jersey/AB0220A1F1E274EA41B0C2A33D0F2DCB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10.1017/dmp.2016.47.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[8] V. Forastieri, "Psychosocial risks and work-related stress," Jul, 2013.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[9] Blanch J, Sahagún M, Cervantes G. Estructura factorial del cuestionario de condiciones de trabajo. Revista de Psicología del Trabajo y de las Organizaciones 2010; 26(3): 175-189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[10] L. Wiegner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"Prevalence of perceived stress and associations to symptoms of exhaustion, depression and anxiety in a working age population seeking primary care - an observational study,"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BMC Family Practice,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16,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(1),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38, 2015.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9"/>
              </a:rPr>
              <a:t>https://www.ncbi.nlm.nih.gov/pubmed/25880219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10.1186/s12875-015-0252-7.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[11] M. Luca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"Prevalence of depression and its relationship with work characteristics in a sample of public workers,"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Neuropsychiatric Disease and Treatment,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10, pp. 519-525, 2014.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0"/>
              </a:rPr>
              <a:t>https://www.ncbi.nlm.nih.gov/pubmed/24707177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10.2147/NDT.S56989.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[12] Ministerio de salud, "Indicadores de riesgos laborales,"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Https://Www.Minsalud.Gov.Co,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2018.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[13] Ministerio de salud, "Observatorio Nacional de Salud Mental,"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Http://Onsaludmental.Minsalud.Gov.Co,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2019.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26"/>
          <p:cNvSpPr txBox="1"/>
          <p:nvPr/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Bibliografía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26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5" name="Google Shape;805;p26"/>
          <p:cNvSpPr txBox="1"/>
          <p:nvPr/>
        </p:nvSpPr>
        <p:spPr>
          <a:xfrm>
            <a:off x="844560" y="1140120"/>
            <a:ext cx="8108280" cy="37857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3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[14] M. Labriola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"The impact of ergonomic work environment exposures on the risk of disability pension: Prospective results from DWECS/DREAM,"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Ergonomics,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52,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(11),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1419-1422, 2009.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http://www.tandfonline.com/doi/abs/10.1080/00140130903067771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10.1080/00140130903067771.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[15] J. A. Colmenares Pedraza and R. Herrera Medina, "Prevalencia de actividad física y beneficios y barreras en trabajadores de Villavicencio, Colombia,"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Revista De La Universidad Industrial De Santander. Salud,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50,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(1),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37-45, 2018. . DOI: 10.18273/revsal.v50n1-2018004.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[16] Tage S Kristensen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"The Copenhagen Psychosocial Questionnaire-a tool for the assessment and improvement of the psychosocial work environment,"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Scandinavian Journal of Work, Environment &amp; Health,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31,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(6),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438-449, 2005.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https://www.jstor.org/stable/40967527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10.5271/sjweh.948.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[17] J. A. Bauer and P. E. Spector, "Discrete Negative Emotions and Counterproductive Work Behavior,"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Human Performance,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28,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(4),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307-331, 2015.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http://www.tandfonline.com/doi/abs/10.1080/08959285.2015.1021040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10.1080/08959285.2015.1021040.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[18] K. Golonka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"Occupational burnout and its overlapping effect with depression and anxiety,"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International Journal of Occupational Medicine and Environmental Health,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32,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(2),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229-244, 2019.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rPr>
              <a:t>https://www.ncbi.nlm.nih.gov/pubmed/30855601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10.13075/ijomeh.1896.01323.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[19] V. Putz-Anderson, B. P. Bernard and National Institute for Occupational Safety and Health,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Musculoskeletal Disorders and Workplace Factors : A Critical Review of Epidemiologic Evidence for Work-Related Musculoskeletal Disorders of the Neck, Upper Extremity, and Low Back.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1997Available: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7"/>
              </a:rPr>
              <a:t>http://hdl.handle.net/2027/uc1.31210011098603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[20] S. Choi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"Risk Factor, Job Stress and Quality of Life in Workers With Lower Extremity Pain Who Use Video Display Terminals,"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Annals of Rehabilitation Medicine,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42,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(1),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101-112, 2018.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8"/>
              </a:rPr>
              <a:t>https://www.ncbi.nlm.nih.gov/pubmed/29560330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10.5535/arm.2018.42.1.101.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[21] Yong-Ren Huang and Xu-Feng Ouyang, "Sitting posture detection and recognition using force sensor," in Oct 2012,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9"/>
              </a:rPr>
              <a:t>https://ieeexplore.ieee.org/document/6513203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10.1109/BMEI.2012.6513203.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[22] H. Jebelli, S. Hwang and S. Lee, "EEG-based workers' stress recognition at construction sites,"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Automation in Construction,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93, pp. 315-324, 2018.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0"/>
              </a:rPr>
              <a:t>https://www.sciencedirect.com/science/article/pii/S092658051830013X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10.1016/j.autcon.2018.05.027.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[23] Z. Zhu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"Naturalistic Recognition of Activities and Mood Using Wearable Electronics,"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T-Affc,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7,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(3),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272-285, 2016.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1"/>
              </a:rPr>
              <a:t>https://ieeexplore.ieee.org/document/7299638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10.1109/TAFFC.2015.2491927.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[24] C. R. Reid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"Wearable Technologies: How Will We Overcome Barriers to Enhance Worker Performance, Health, And Safety?"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Proceedings of the Human Factors and Ergonomics Society Annual Meeting,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61,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(1),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1026-1030, 2017.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2"/>
              </a:rPr>
              <a:t>https://journals.sagepub.com/doi/full/10.1177/1541931213601740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10.1177/1541931213601740.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"/>
          <p:cNvSpPr txBox="1"/>
          <p:nvPr/>
        </p:nvSpPr>
        <p:spPr>
          <a:xfrm>
            <a:off x="685800" y="2525400"/>
            <a:ext cx="5674320" cy="11595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60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Contexto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7"/>
          <p:cNvSpPr txBox="1"/>
          <p:nvPr/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Bibliografía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27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2" name="Google Shape;812;p27"/>
          <p:cNvSpPr txBox="1"/>
          <p:nvPr/>
        </p:nvSpPr>
        <p:spPr>
          <a:xfrm>
            <a:off x="844560" y="1140120"/>
            <a:ext cx="8108280" cy="37857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3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[25] M. C. Schall, R. F. Sesek and L. A. Cavuoto, "Barriers to the Adoption of Wearable Sensors in the Workplace: A Survey of Occupational Safety and Health Professionals,"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Human Factors: The Journal of Human Factors and Ergonomics Society,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60,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(3),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351-362, 2018.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https://journals.sagepub.com/doi/full/10.1177/0018720817753907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10.1177/0018720817753907.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[26] R. L. Greene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"Visualizing stressful aspects of repetitive motion tasks and opportunities for ergonomic improvements using computer vision,"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Applied Ergonomics,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65, pp. 461-472, 2017.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https://www.sciencedirect.com/science/article/pii/S000368701730056X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10.1016/j.apergo.2017.02.020.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[27] Safety Company, "Microsoft Announces Workplace Safety Software," Oct, 2017.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[28] CNET, "Microsoft's Azure Edge wants to make the workplace safer with AI," May, 2017.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[29] myStrength, "myStrenght - How it works?" Mar, 2019.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[30] SilverCloud, "SilverCloud - How it works?" Mar, 2019.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[31] Spring Health, "Spring Health - How it works?" Mar, 2019.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[32] Max Martin, "The Future of Workplace Well-Being: Leveraging AI and Innovation to Drive Better Employee Mental Health Care," Oct, 2018.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[33] S. J. BookC, "The Cognitive Structure of Emotion," . DOI: 10.2307/2074241.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[34] M. Magdin, M. Turčáni1, Lukáš Hudec, "Evaluating the Emotional State of a User Using a</a:t>
            </a:r>
            <a:br>
              <a:rPr lang="es-CO" sz="1800"/>
            </a:b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Webcam,"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Special Issue on Artificial Intelligence Underpinning,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10.9781/ijimai.2016.4112.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[35] M. Soleymani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"A survey of multimodal sentiment analysis,"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Image and Vision Computing,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65, pp. 3-14, 2017.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https://www.sciencedirect.com/science/article/pii/S0262885617301191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10.1016/j.imavis.2017.08.003.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[36] Enrique González, "Desarrollo de Aplicaciones basadas en Sistemas MultiAgentes," 2006.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[37] R. P. Holder and J. R. Tapamo, "Improved gradient local ternary patterns for facial expression recognition,"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EURASIP Journal on Image and Video Processing,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2017,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(1),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1-15, 2017.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rPr>
              <a:t>https://search.proquest.com/docview/1913622430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10.1186/s13640-017-0190-5.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[38] N. Jain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"Hybrid deep neural networks for face emotion recognition,"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Pattern Recognition Letters,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115, pp. 101-106, 2018.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7"/>
              </a:rPr>
              <a:t>https://www.sciencedirect.com/science/article/pii/S0167865518301302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10.1016/j.patrec.2018.04.010.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28"/>
          <p:cNvSpPr txBox="1"/>
          <p:nvPr/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2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Bibliografía</a:t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28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9" name="Google Shape;819;p28"/>
          <p:cNvSpPr txBox="1"/>
          <p:nvPr/>
        </p:nvSpPr>
        <p:spPr>
          <a:xfrm>
            <a:off x="844560" y="1140120"/>
            <a:ext cx="8108280" cy="37857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32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[39] V. Campos, B. Jou and X. Giro-i-Nieto, "From Pixels to Sentiment: Fine-tuning CNNs for Visual Sentiment Prediction," 2016.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https://arxiv.org/abs/1604.03489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[40] Enrique González, "Inteligencia Computacional Redes Neuronales,"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Pontificia Universidad Javeriana,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Mar, 2018. 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[41] B. R. Steunebrink, "The logical structure of emotions," 2010.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https://www.openaire.eu/search/publication?articleId=narcis______::72fa20eaf2f70373b9f4223ed8789f52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[42] T. Winsor and S. McLean, "Residential group care workers' recognition of depression: Assessment of mental health literacy using clinical vignettes,"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Children and Youth Services Review,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68, pp. 132-138, 2016.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https://www.sciencedirect.com/science/article/pii/S0190740916302055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10.1016/j.childyouth.2016.06.028.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[43] A. M. Martinez, "Computational Models of Face Perception,"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Current Directions in Psychological Science,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26,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(3),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263-269, 2017.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rPr>
              <a:t>https://journals.sagepub.com/doi/full/10.1177/0963721417698535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10.1177/0963721417698535.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[44] B. C. Ko, "A Brief Review of Facial Emotion Recognition Based on Visual Information,"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Sensors (Basel, Switzerland),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18,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(2),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401, 2018.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7"/>
              </a:rPr>
              <a:t>https://www.ncbi.nlm.nih.gov/pubmed/29385749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10.3390/s18020401.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[45] K. Schindler, L. Van Gool and B. de Gelder, "Recognizing emotions expressed by body pose: A biologically inspired neural model,"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Neural Networks,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21,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(9),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1238-1246, 2008.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8"/>
              </a:rPr>
              <a:t>https://www.sciencedirect.com/science/article/pii/S0893608008000944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10.1016/j.neunet.2008.05.003.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[46] C. Cameron, I. Khalil and D. Castle, "Determining Anxiety in Obsessive Compulsive Disorder through Behavioural Clustering and Variations in Repetition Intensity,"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Computer Methods and Programs in Biomedicine,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160, pp. 65-74, 2018.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9"/>
              </a:rPr>
              <a:t>https://www.sciencedirect.com/science/article/pii/S0169260717308738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10.1016/j.cmpb.2018.03.019.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[47] Y. Zhu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"Automated Depression Diagnosis Based on Deep Networks to Encode Facial Appearance and Dynamics,"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T-Affc,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9,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(4),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578-584, 2018.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0"/>
              </a:rPr>
              <a:t>https://ieeexplore.ieee.org/document/7812588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DOI: 10.1109/TAFFC.2017.2650899.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[48] D. F. Dinges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et al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"Optical computer recognition of facial expressions associated with stress induced by performance demands,"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Aviation, Space, and Environmental Medicine,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vol. 76,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(6 Suppl), 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pp. B172, 2005. Available: </a:t>
            </a:r>
            <a:r>
              <a:rPr b="0" lang="es-CO" sz="800" u="sng" strike="noStrike">
                <a:solidFill>
                  <a:srgbClr val="1155CC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11"/>
              </a:rPr>
              <a:t>https://www.ncbi.nlm.nih.gov/pubmed/15943210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[49] Ken Schwaber and Jeff Sutherland, "The scrum guide," in </a:t>
            </a:r>
            <a:r>
              <a:rPr b="0" i="1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Software in 30 Days</a:t>
            </a: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Anonymous Hoboken, NJ, USA: John Wiley &amp; Sons, Inc, 2012, pp. 133-152.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[50] Javier Alcalá Vásquez, "Reconocimiento Multimodal Del Estado Emocional De Un Niño En Un Contexto Educativo." , Pontificia Universidad Javeriana, 2017.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[51] Daniel Steven Valencia Parada, "Simulador Basado En Agentes Inteligentes Para El Apoyo a La Toma De Decisiones En Los Planes Operacionales De Negocios En Centros Comerciales." , Pontificia Universidad Javeriana, 2015.</a:t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7632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25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5" name="Google Shape;825;p25"/>
          <p:cNvSpPr txBox="1"/>
          <p:nvPr/>
        </p:nvSpPr>
        <p:spPr>
          <a:xfrm>
            <a:off x="5184000" y="876240"/>
            <a:ext cx="31946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60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¡Gracias!</a:t>
            </a:r>
            <a:endParaRPr b="0" sz="6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Google Shape;826;p25"/>
          <p:cNvSpPr txBox="1"/>
          <p:nvPr/>
        </p:nvSpPr>
        <p:spPr>
          <a:xfrm>
            <a:off x="5511240" y="2016360"/>
            <a:ext cx="3378600" cy="25304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30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¿Preguntas?</a:t>
            </a:r>
            <a:endParaRPr b="0" sz="3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7" name="Google Shape;82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600" y="1140120"/>
            <a:ext cx="4003200" cy="400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4"/>
          <p:cNvGrpSpPr/>
          <p:nvPr/>
        </p:nvGrpSpPr>
        <p:grpSpPr>
          <a:xfrm>
            <a:off x="896760" y="2014560"/>
            <a:ext cx="3742920" cy="1349040"/>
            <a:chOff x="896760" y="2014560"/>
            <a:chExt cx="3742920" cy="1349040"/>
          </a:xfrm>
        </p:grpSpPr>
        <p:sp>
          <p:nvSpPr>
            <p:cNvPr id="449" name="Google Shape;449;p4"/>
            <p:cNvSpPr/>
            <p:nvPr/>
          </p:nvSpPr>
          <p:spPr>
            <a:xfrm>
              <a:off x="896760" y="2024400"/>
              <a:ext cx="3742800" cy="1339200"/>
            </a:xfrm>
            <a:prstGeom prst="rect">
              <a:avLst/>
            </a:prstGeom>
            <a:solidFill>
              <a:srgbClr val="EFD0D0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1379160" y="2014560"/>
              <a:ext cx="3260520" cy="20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CO" sz="2000" u="none" cap="none" strike="noStrike">
                  <a:solidFill>
                    <a:srgbClr val="712627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Químico [Landberg, 2018]</a:t>
              </a:r>
              <a:endParaRPr b="0" i="0" sz="20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1" name="Google Shape;451;p4"/>
          <p:cNvSpPr txBox="1"/>
          <p:nvPr/>
        </p:nvSpPr>
        <p:spPr>
          <a:xfrm>
            <a:off x="993240" y="2032920"/>
            <a:ext cx="3058920" cy="14457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CO" sz="20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480" lvl="1" marL="7430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12627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712627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Contacto con productos químicos abrasivos.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1" i="0" lang="es-CO" sz="20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2" name="Google Shape;452;p4"/>
          <p:cNvGrpSpPr/>
          <p:nvPr/>
        </p:nvGrpSpPr>
        <p:grpSpPr>
          <a:xfrm>
            <a:off x="5013720" y="1988640"/>
            <a:ext cx="3939600" cy="1375320"/>
            <a:chOff x="5013720" y="1988640"/>
            <a:chExt cx="3939600" cy="1375320"/>
          </a:xfrm>
        </p:grpSpPr>
        <p:sp>
          <p:nvSpPr>
            <p:cNvPr id="453" name="Google Shape;453;p4"/>
            <p:cNvSpPr/>
            <p:nvPr/>
          </p:nvSpPr>
          <p:spPr>
            <a:xfrm>
              <a:off x="5013720" y="2024760"/>
              <a:ext cx="3939600" cy="1339200"/>
            </a:xfrm>
            <a:prstGeom prst="rect">
              <a:avLst/>
            </a:prstGeom>
            <a:solidFill>
              <a:srgbClr val="D1E0A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5520960" y="1988640"/>
              <a:ext cx="3303360" cy="2437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CO" sz="2000" u="none" cap="none" strike="noStrike">
                  <a:solidFill>
                    <a:srgbClr val="68803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Ambiental [Marshall, 2016]</a:t>
              </a:r>
              <a:endParaRPr b="0" i="0" sz="20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5" name="Google Shape;455;p4"/>
          <p:cNvGrpSpPr/>
          <p:nvPr/>
        </p:nvGrpSpPr>
        <p:grpSpPr>
          <a:xfrm>
            <a:off x="897840" y="3440160"/>
            <a:ext cx="3741900" cy="1367100"/>
            <a:chOff x="897840" y="3440160"/>
            <a:chExt cx="3741900" cy="1367100"/>
          </a:xfrm>
        </p:grpSpPr>
        <p:sp>
          <p:nvSpPr>
            <p:cNvPr id="456" name="Google Shape;456;p4"/>
            <p:cNvSpPr/>
            <p:nvPr/>
          </p:nvSpPr>
          <p:spPr>
            <a:xfrm>
              <a:off x="897840" y="3475560"/>
              <a:ext cx="3741900" cy="1331700"/>
            </a:xfrm>
            <a:prstGeom prst="rect">
              <a:avLst/>
            </a:prstGeom>
            <a:solidFill>
              <a:srgbClr val="CFCBEC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1379880" y="3440160"/>
              <a:ext cx="3006720" cy="1504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s-CO" sz="2000" u="none" cap="none" strike="noStrike">
                  <a:solidFill>
                    <a:srgbClr val="5243BB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Biológico [Corrao,2012]</a:t>
              </a:r>
              <a:endParaRPr b="0" i="0" sz="20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8" name="Google Shape;458;p4"/>
          <p:cNvSpPr txBox="1"/>
          <p:nvPr/>
        </p:nvSpPr>
        <p:spPr>
          <a:xfrm>
            <a:off x="844560" y="144000"/>
            <a:ext cx="5707440" cy="7135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CO" sz="3200" u="none" cap="none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FR - Factores de riesgo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4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CO" sz="2400" u="none" cap="none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i="0" sz="2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60" name="Google Shape;460;p4"/>
          <p:cNvGrpSpPr/>
          <p:nvPr/>
        </p:nvGrpSpPr>
        <p:grpSpPr>
          <a:xfrm>
            <a:off x="976680" y="2175480"/>
            <a:ext cx="306720" cy="381240"/>
            <a:chOff x="976680" y="2175480"/>
            <a:chExt cx="306720" cy="381240"/>
          </a:xfrm>
        </p:grpSpPr>
        <p:sp>
          <p:nvSpPr>
            <p:cNvPr id="461" name="Google Shape;461;p4"/>
            <p:cNvSpPr/>
            <p:nvPr/>
          </p:nvSpPr>
          <p:spPr>
            <a:xfrm>
              <a:off x="976680" y="2175480"/>
              <a:ext cx="306720" cy="381240"/>
            </a:xfrm>
            <a:custGeom>
              <a:rect b="b" l="l" r="r" t="t"/>
              <a:pathLst>
                <a:path extrusionOk="0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flat" cmpd="sng" w="12225">
              <a:solidFill>
                <a:srgbClr val="702627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62" name="Google Shape;462;p4"/>
            <p:cNvSpPr/>
            <p:nvPr/>
          </p:nvSpPr>
          <p:spPr>
            <a:xfrm>
              <a:off x="1051560" y="2387520"/>
              <a:ext cx="156600" cy="360"/>
            </a:xfrm>
            <a:custGeom>
              <a:rect b="b" l="l" r="r" t="t"/>
              <a:pathLst>
                <a:path extrusionOk="0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flat" cmpd="sng" w="12225">
              <a:solidFill>
                <a:srgbClr val="702627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63" name="Google Shape;463;p4"/>
            <p:cNvSpPr/>
            <p:nvPr/>
          </p:nvSpPr>
          <p:spPr>
            <a:xfrm>
              <a:off x="1142640" y="2466720"/>
              <a:ext cx="25920" cy="30240"/>
            </a:xfrm>
            <a:custGeom>
              <a:rect b="b" l="l" r="r" t="t"/>
              <a:pathLst>
                <a:path extrusionOk="0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flat" cmpd="sng" w="12225">
              <a:solidFill>
                <a:srgbClr val="702627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64" name="Google Shape;464;p4"/>
            <p:cNvSpPr/>
            <p:nvPr/>
          </p:nvSpPr>
          <p:spPr>
            <a:xfrm>
              <a:off x="1090800" y="2409840"/>
              <a:ext cx="45720" cy="52200"/>
            </a:xfrm>
            <a:custGeom>
              <a:rect b="b" l="l" r="r" t="t"/>
              <a:pathLst>
                <a:path extrusionOk="0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flat" cmpd="sng" w="12225">
              <a:solidFill>
                <a:srgbClr val="702627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65" name="Google Shape;465;p4"/>
            <p:cNvSpPr/>
            <p:nvPr/>
          </p:nvSpPr>
          <p:spPr>
            <a:xfrm>
              <a:off x="1107000" y="2502360"/>
              <a:ext cx="19800" cy="23040"/>
            </a:xfrm>
            <a:custGeom>
              <a:rect b="b" l="l" r="r" t="t"/>
              <a:pathLst>
                <a:path extrusionOk="0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flat" cmpd="sng" w="12225">
              <a:solidFill>
                <a:srgbClr val="702627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66" name="Google Shape;466;p4"/>
            <p:cNvSpPr/>
            <p:nvPr/>
          </p:nvSpPr>
          <p:spPr>
            <a:xfrm>
              <a:off x="1132200" y="2345760"/>
              <a:ext cx="20160" cy="23040"/>
            </a:xfrm>
            <a:custGeom>
              <a:rect b="b" l="l" r="r" t="t"/>
              <a:pathLst>
                <a:path extrusionOk="0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flat" cmpd="sng" w="12225">
              <a:solidFill>
                <a:srgbClr val="702627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67" name="Google Shape;467;p4"/>
            <p:cNvSpPr/>
            <p:nvPr/>
          </p:nvSpPr>
          <p:spPr>
            <a:xfrm>
              <a:off x="1104480" y="2232720"/>
              <a:ext cx="51480" cy="360"/>
            </a:xfrm>
            <a:custGeom>
              <a:rect b="b" l="l" r="r" t="t"/>
              <a:pathLst>
                <a:path extrusionOk="0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flat" cmpd="sng" w="12225">
              <a:solidFill>
                <a:srgbClr val="702627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68" name="Google Shape;468;p4"/>
            <p:cNvSpPr/>
            <p:nvPr/>
          </p:nvSpPr>
          <p:spPr>
            <a:xfrm>
              <a:off x="1107000" y="2299680"/>
              <a:ext cx="25920" cy="30240"/>
            </a:xfrm>
            <a:custGeom>
              <a:rect b="b" l="l" r="r" t="t"/>
              <a:pathLst>
                <a:path extrusionOk="0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flat" cmpd="sng" w="12225">
              <a:solidFill>
                <a:srgbClr val="702627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grpSp>
        <p:nvGrpSpPr>
          <p:cNvPr id="469" name="Google Shape;469;p4"/>
          <p:cNvGrpSpPr/>
          <p:nvPr/>
        </p:nvGrpSpPr>
        <p:grpSpPr>
          <a:xfrm>
            <a:off x="5085720" y="2160720"/>
            <a:ext cx="340560" cy="473400"/>
            <a:chOff x="5085720" y="2160720"/>
            <a:chExt cx="340560" cy="473400"/>
          </a:xfrm>
        </p:grpSpPr>
        <p:sp>
          <p:nvSpPr>
            <p:cNvPr id="470" name="Google Shape;470;p4"/>
            <p:cNvSpPr/>
            <p:nvPr/>
          </p:nvSpPr>
          <p:spPr>
            <a:xfrm>
              <a:off x="5085720" y="2497680"/>
              <a:ext cx="340560" cy="136440"/>
            </a:xfrm>
            <a:custGeom>
              <a:rect b="b" l="l" r="r" t="t"/>
              <a:pathLst>
                <a:path extrusionOk="0" h="5384" w="14736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cap="flat" cmpd="sng" w="12225">
              <a:solidFill>
                <a:srgbClr val="455520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71" name="Google Shape;471;p4"/>
            <p:cNvSpPr/>
            <p:nvPr/>
          </p:nvSpPr>
          <p:spPr>
            <a:xfrm>
              <a:off x="5256000" y="2160720"/>
              <a:ext cx="360" cy="352080"/>
            </a:xfrm>
            <a:custGeom>
              <a:rect b="b" l="l" r="r" t="t"/>
              <a:pathLst>
                <a:path extrusionOk="0" h="13883" w="1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cap="flat" cmpd="sng" w="12225">
              <a:solidFill>
                <a:srgbClr val="455520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72" name="Google Shape;472;p4"/>
            <p:cNvSpPr/>
            <p:nvPr/>
          </p:nvSpPr>
          <p:spPr>
            <a:xfrm>
              <a:off x="5270760" y="2168280"/>
              <a:ext cx="105480" cy="115920"/>
            </a:xfrm>
            <a:custGeom>
              <a:rect b="b" l="l" r="r" t="t"/>
              <a:pathLst>
                <a:path extrusionOk="0" h="4580" w="4579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cap="flat" cmpd="sng" w="12225">
              <a:solidFill>
                <a:srgbClr val="455520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73" name="Google Shape;473;p4"/>
            <p:cNvSpPr/>
            <p:nvPr/>
          </p:nvSpPr>
          <p:spPr>
            <a:xfrm>
              <a:off x="5284800" y="2213280"/>
              <a:ext cx="50400" cy="55440"/>
            </a:xfrm>
            <a:custGeom>
              <a:rect b="b" l="l" r="r" t="t"/>
              <a:pathLst>
                <a:path extrusionOk="0" h="2193" w="2193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cap="flat" cmpd="sng" w="12225">
              <a:solidFill>
                <a:srgbClr val="455520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74" name="Google Shape;474;p4"/>
            <p:cNvSpPr/>
            <p:nvPr/>
          </p:nvSpPr>
          <p:spPr>
            <a:xfrm>
              <a:off x="5095800" y="2270880"/>
              <a:ext cx="144360" cy="158760"/>
            </a:xfrm>
            <a:custGeom>
              <a:rect b="b" l="l" r="r" t="t"/>
              <a:pathLst>
                <a:path extrusionOk="0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flat" cmpd="sng" w="12225">
              <a:solidFill>
                <a:srgbClr val="455520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75" name="Google Shape;475;p4"/>
            <p:cNvSpPr/>
            <p:nvPr/>
          </p:nvSpPr>
          <p:spPr>
            <a:xfrm>
              <a:off x="5142240" y="2321640"/>
              <a:ext cx="80280" cy="88200"/>
            </a:xfrm>
            <a:custGeom>
              <a:rect b="b" l="l" r="r" t="t"/>
              <a:pathLst>
                <a:path extrusionOk="0" h="3484" w="3484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cap="flat" cmpd="sng" w="12225">
              <a:solidFill>
                <a:srgbClr val="455520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grpSp>
        <p:nvGrpSpPr>
          <p:cNvPr id="476" name="Google Shape;476;p4"/>
          <p:cNvGrpSpPr/>
          <p:nvPr/>
        </p:nvGrpSpPr>
        <p:grpSpPr>
          <a:xfrm>
            <a:off x="922680" y="3650400"/>
            <a:ext cx="497880" cy="453600"/>
            <a:chOff x="922680" y="3650400"/>
            <a:chExt cx="497880" cy="453600"/>
          </a:xfrm>
        </p:grpSpPr>
        <p:sp>
          <p:nvSpPr>
            <p:cNvPr id="477" name="Google Shape;477;p4"/>
            <p:cNvSpPr/>
            <p:nvPr/>
          </p:nvSpPr>
          <p:spPr>
            <a:xfrm>
              <a:off x="1297080" y="3650400"/>
              <a:ext cx="82440" cy="78480"/>
            </a:xfrm>
            <a:custGeom>
              <a:rect b="b" l="l" r="r" t="t"/>
              <a:pathLst>
                <a:path extrusionOk="0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78" name="Google Shape;478;p4"/>
            <p:cNvSpPr/>
            <p:nvPr/>
          </p:nvSpPr>
          <p:spPr>
            <a:xfrm>
              <a:off x="1005480" y="3673440"/>
              <a:ext cx="82080" cy="77760"/>
            </a:xfrm>
            <a:custGeom>
              <a:rect b="b" l="l" r="r" t="t"/>
              <a:pathLst>
                <a:path extrusionOk="0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79" name="Google Shape;479;p4"/>
            <p:cNvSpPr/>
            <p:nvPr/>
          </p:nvSpPr>
          <p:spPr>
            <a:xfrm>
              <a:off x="922680" y="3915000"/>
              <a:ext cx="82440" cy="78480"/>
            </a:xfrm>
            <a:custGeom>
              <a:rect b="b" l="l" r="r" t="t"/>
              <a:pathLst>
                <a:path extrusionOk="0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80" name="Google Shape;480;p4"/>
            <p:cNvSpPr/>
            <p:nvPr/>
          </p:nvSpPr>
          <p:spPr>
            <a:xfrm>
              <a:off x="1126080" y="4026600"/>
              <a:ext cx="82080" cy="77400"/>
            </a:xfrm>
            <a:custGeom>
              <a:rect b="b" l="l" r="r" t="t"/>
              <a:pathLst>
                <a:path extrusionOk="0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81" name="Google Shape;481;p4"/>
            <p:cNvSpPr/>
            <p:nvPr/>
          </p:nvSpPr>
          <p:spPr>
            <a:xfrm>
              <a:off x="1338480" y="3856680"/>
              <a:ext cx="82080" cy="78480"/>
            </a:xfrm>
            <a:custGeom>
              <a:rect b="b" l="l" r="r" t="t"/>
              <a:pathLst>
                <a:path extrusionOk="0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82" name="Google Shape;482;p4"/>
            <p:cNvSpPr/>
            <p:nvPr/>
          </p:nvSpPr>
          <p:spPr>
            <a:xfrm>
              <a:off x="1087920" y="3787920"/>
              <a:ext cx="174240" cy="165960"/>
            </a:xfrm>
            <a:custGeom>
              <a:rect b="b" l="l" r="r" t="t"/>
              <a:pathLst>
                <a:path extrusionOk="0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83" name="Google Shape;483;p4"/>
            <p:cNvSpPr/>
            <p:nvPr/>
          </p:nvSpPr>
          <p:spPr>
            <a:xfrm>
              <a:off x="1046520" y="3712680"/>
              <a:ext cx="75240" cy="92880"/>
            </a:xfrm>
            <a:custGeom>
              <a:rect b="b" l="l" r="r" t="t"/>
              <a:pathLst>
                <a:path extrusionOk="0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84" name="Google Shape;484;p4"/>
            <p:cNvSpPr/>
            <p:nvPr/>
          </p:nvSpPr>
          <p:spPr>
            <a:xfrm>
              <a:off x="1231920" y="3690000"/>
              <a:ext cx="106200" cy="117360"/>
            </a:xfrm>
            <a:custGeom>
              <a:rect b="b" l="l" r="r" t="t"/>
              <a:pathLst>
                <a:path extrusionOk="0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85" name="Google Shape;485;p4"/>
            <p:cNvSpPr/>
            <p:nvPr/>
          </p:nvSpPr>
          <p:spPr>
            <a:xfrm>
              <a:off x="1261800" y="3881520"/>
              <a:ext cx="117360" cy="14040"/>
            </a:xfrm>
            <a:custGeom>
              <a:rect b="b" l="l" r="r" t="t"/>
              <a:pathLst>
                <a:path extrusionOk="0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86" name="Google Shape;486;p4"/>
            <p:cNvSpPr/>
            <p:nvPr/>
          </p:nvSpPr>
          <p:spPr>
            <a:xfrm>
              <a:off x="1167120" y="3953880"/>
              <a:ext cx="4320" cy="110880"/>
            </a:xfrm>
            <a:custGeom>
              <a:rect b="b" l="l" r="r" t="t"/>
              <a:pathLst>
                <a:path extrusionOk="0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  <p:sp>
          <p:nvSpPr>
            <p:cNvPr id="487" name="Google Shape;487;p4"/>
            <p:cNvSpPr/>
            <p:nvPr/>
          </p:nvSpPr>
          <p:spPr>
            <a:xfrm>
              <a:off x="963720" y="3903120"/>
              <a:ext cx="130320" cy="51120"/>
            </a:xfrm>
            <a:custGeom>
              <a:rect b="b" l="l" r="r" t="t"/>
              <a:pathLst>
                <a:path extrusionOk="0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flat" cmpd="sng" w="12225">
              <a:solidFill>
                <a:srgbClr val="5142BB"/>
              </a:solidFill>
              <a:prstDash val="solid"/>
              <a:round/>
              <a:headEnd len="sm" w="sm" type="none"/>
              <a:tailEnd len="sm" w="sm" type="none"/>
            </a:ln>
          </p:spPr>
        </p:sp>
      </p:grpSp>
      <p:sp>
        <p:nvSpPr>
          <p:cNvPr id="488" name="Google Shape;488;p4"/>
          <p:cNvSpPr txBox="1"/>
          <p:nvPr/>
        </p:nvSpPr>
        <p:spPr>
          <a:xfrm>
            <a:off x="5162400" y="2058840"/>
            <a:ext cx="3939480" cy="1473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CO" sz="18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480" lvl="1" marL="7430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8031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5552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Tormentas e inundaciones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480" lvl="1" marL="7430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8031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5552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Flora y fauna salvaje.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480" lvl="1" marL="7430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8031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5552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Contaminación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4"/>
          <p:cNvSpPr/>
          <p:nvPr/>
        </p:nvSpPr>
        <p:spPr>
          <a:xfrm>
            <a:off x="1031400" y="3479040"/>
            <a:ext cx="3287160" cy="1291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20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</a:t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  <a:p>
            <a:pPr indent="-285480" lvl="1" marL="7430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243BB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5243B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Hongos </a:t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85480" lvl="1" marL="7430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243BB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5243B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Bacterias o virus.</a:t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0" name="Google Shape;490;p4"/>
          <p:cNvGrpSpPr/>
          <p:nvPr/>
        </p:nvGrpSpPr>
        <p:grpSpPr>
          <a:xfrm>
            <a:off x="5094720" y="3642480"/>
            <a:ext cx="475920" cy="492480"/>
            <a:chOff x="5094720" y="3642480"/>
            <a:chExt cx="475920" cy="492480"/>
          </a:xfrm>
        </p:grpSpPr>
        <p:grpSp>
          <p:nvGrpSpPr>
            <p:cNvPr id="491" name="Google Shape;491;p4"/>
            <p:cNvGrpSpPr/>
            <p:nvPr/>
          </p:nvGrpSpPr>
          <p:grpSpPr>
            <a:xfrm>
              <a:off x="5094720" y="3642480"/>
              <a:ext cx="284040" cy="284040"/>
              <a:chOff x="5094720" y="3642480"/>
              <a:chExt cx="284040" cy="284040"/>
            </a:xfrm>
          </p:grpSpPr>
          <p:sp>
            <p:nvSpPr>
              <p:cNvPr id="492" name="Google Shape;492;p4"/>
              <p:cNvSpPr/>
              <p:nvPr/>
            </p:nvSpPr>
            <p:spPr>
              <a:xfrm>
                <a:off x="5094720" y="3642480"/>
                <a:ext cx="284040" cy="284040"/>
              </a:xfrm>
              <a:custGeom>
                <a:rect b="b" l="l" r="r" t="t"/>
                <a:pathLst>
                  <a:path extrusionOk="0" h="15247" w="15247">
                    <a:moveTo>
                      <a:pt x="7623" y="0"/>
                    </a:moveTo>
                    <a:lnTo>
                      <a:pt x="7623" y="0"/>
                    </a:lnTo>
                    <a:lnTo>
                      <a:pt x="7233" y="0"/>
                    </a:lnTo>
                    <a:lnTo>
                      <a:pt x="6844" y="49"/>
                    </a:lnTo>
                    <a:lnTo>
                      <a:pt x="6454" y="98"/>
                    </a:lnTo>
                    <a:lnTo>
                      <a:pt x="6089" y="147"/>
                    </a:lnTo>
                    <a:lnTo>
                      <a:pt x="5723" y="244"/>
                    </a:lnTo>
                    <a:lnTo>
                      <a:pt x="5358" y="341"/>
                    </a:lnTo>
                    <a:lnTo>
                      <a:pt x="4993" y="463"/>
                    </a:lnTo>
                    <a:lnTo>
                      <a:pt x="4652" y="609"/>
                    </a:lnTo>
                    <a:lnTo>
                      <a:pt x="4311" y="755"/>
                    </a:lnTo>
                    <a:lnTo>
                      <a:pt x="3994" y="926"/>
                    </a:lnTo>
                    <a:lnTo>
                      <a:pt x="3678" y="1096"/>
                    </a:lnTo>
                    <a:lnTo>
                      <a:pt x="3361" y="1291"/>
                    </a:lnTo>
                    <a:lnTo>
                      <a:pt x="3069" y="1510"/>
                    </a:lnTo>
                    <a:lnTo>
                      <a:pt x="2777" y="1730"/>
                    </a:lnTo>
                    <a:lnTo>
                      <a:pt x="2509" y="1973"/>
                    </a:lnTo>
                    <a:lnTo>
                      <a:pt x="2241" y="2241"/>
                    </a:lnTo>
                    <a:lnTo>
                      <a:pt x="1973" y="2509"/>
                    </a:lnTo>
                    <a:lnTo>
                      <a:pt x="1729" y="2777"/>
                    </a:lnTo>
                    <a:lnTo>
                      <a:pt x="1510" y="3069"/>
                    </a:lnTo>
                    <a:lnTo>
                      <a:pt x="1291" y="3361"/>
                    </a:lnTo>
                    <a:lnTo>
                      <a:pt x="1096" y="3678"/>
                    </a:lnTo>
                    <a:lnTo>
                      <a:pt x="926" y="3995"/>
                    </a:lnTo>
                    <a:lnTo>
                      <a:pt x="755" y="4311"/>
                    </a:lnTo>
                    <a:lnTo>
                      <a:pt x="609" y="4652"/>
                    </a:lnTo>
                    <a:lnTo>
                      <a:pt x="463" y="4993"/>
                    </a:lnTo>
                    <a:lnTo>
                      <a:pt x="341" y="5358"/>
                    </a:lnTo>
                    <a:lnTo>
                      <a:pt x="244" y="5724"/>
                    </a:lnTo>
                    <a:lnTo>
                      <a:pt x="146" y="6089"/>
                    </a:lnTo>
                    <a:lnTo>
                      <a:pt x="97" y="6454"/>
                    </a:lnTo>
                    <a:lnTo>
                      <a:pt x="49" y="6844"/>
                    </a:lnTo>
                    <a:lnTo>
                      <a:pt x="0" y="7234"/>
                    </a:lnTo>
                    <a:lnTo>
                      <a:pt x="0" y="7623"/>
                    </a:lnTo>
                    <a:lnTo>
                      <a:pt x="0" y="7623"/>
                    </a:lnTo>
                    <a:lnTo>
                      <a:pt x="0" y="8013"/>
                    </a:lnTo>
                    <a:lnTo>
                      <a:pt x="49" y="8403"/>
                    </a:lnTo>
                    <a:lnTo>
                      <a:pt x="97" y="8793"/>
                    </a:lnTo>
                    <a:lnTo>
                      <a:pt x="146" y="9158"/>
                    </a:lnTo>
                    <a:lnTo>
                      <a:pt x="244" y="9523"/>
                    </a:lnTo>
                    <a:lnTo>
                      <a:pt x="341" y="9889"/>
                    </a:lnTo>
                    <a:lnTo>
                      <a:pt x="463" y="10254"/>
                    </a:lnTo>
                    <a:lnTo>
                      <a:pt x="609" y="10595"/>
                    </a:lnTo>
                    <a:lnTo>
                      <a:pt x="755" y="10936"/>
                    </a:lnTo>
                    <a:lnTo>
                      <a:pt x="926" y="11252"/>
                    </a:lnTo>
                    <a:lnTo>
                      <a:pt x="1096" y="11569"/>
                    </a:lnTo>
                    <a:lnTo>
                      <a:pt x="1291" y="11886"/>
                    </a:lnTo>
                    <a:lnTo>
                      <a:pt x="1510" y="12178"/>
                    </a:lnTo>
                    <a:lnTo>
                      <a:pt x="1729" y="12470"/>
                    </a:lnTo>
                    <a:lnTo>
                      <a:pt x="1973" y="12738"/>
                    </a:lnTo>
                    <a:lnTo>
                      <a:pt x="2241" y="13006"/>
                    </a:lnTo>
                    <a:lnTo>
                      <a:pt x="2509" y="13274"/>
                    </a:lnTo>
                    <a:lnTo>
                      <a:pt x="2777" y="13517"/>
                    </a:lnTo>
                    <a:lnTo>
                      <a:pt x="3069" y="13737"/>
                    </a:lnTo>
                    <a:lnTo>
                      <a:pt x="3361" y="13956"/>
                    </a:lnTo>
                    <a:lnTo>
                      <a:pt x="3678" y="14151"/>
                    </a:lnTo>
                    <a:lnTo>
                      <a:pt x="3994" y="14321"/>
                    </a:lnTo>
                    <a:lnTo>
                      <a:pt x="4311" y="14492"/>
                    </a:lnTo>
                    <a:lnTo>
                      <a:pt x="4652" y="14638"/>
                    </a:lnTo>
                    <a:lnTo>
                      <a:pt x="4993" y="14784"/>
                    </a:lnTo>
                    <a:lnTo>
                      <a:pt x="5358" y="14906"/>
                    </a:lnTo>
                    <a:lnTo>
                      <a:pt x="5723" y="15003"/>
                    </a:lnTo>
                    <a:lnTo>
                      <a:pt x="6089" y="15100"/>
                    </a:lnTo>
                    <a:lnTo>
                      <a:pt x="6454" y="15149"/>
                    </a:lnTo>
                    <a:lnTo>
                      <a:pt x="6844" y="15198"/>
                    </a:lnTo>
                    <a:lnTo>
                      <a:pt x="7233" y="15247"/>
                    </a:lnTo>
                    <a:lnTo>
                      <a:pt x="7623" y="15247"/>
                    </a:lnTo>
                    <a:lnTo>
                      <a:pt x="7623" y="15247"/>
                    </a:lnTo>
                    <a:lnTo>
                      <a:pt x="8013" y="15247"/>
                    </a:lnTo>
                    <a:lnTo>
                      <a:pt x="8403" y="15198"/>
                    </a:lnTo>
                    <a:lnTo>
                      <a:pt x="8792" y="15149"/>
                    </a:lnTo>
                    <a:lnTo>
                      <a:pt x="9158" y="15100"/>
                    </a:lnTo>
                    <a:lnTo>
                      <a:pt x="9523" y="15003"/>
                    </a:lnTo>
                    <a:lnTo>
                      <a:pt x="9888" y="14906"/>
                    </a:lnTo>
                    <a:lnTo>
                      <a:pt x="10253" y="14784"/>
                    </a:lnTo>
                    <a:lnTo>
                      <a:pt x="10594" y="14638"/>
                    </a:lnTo>
                    <a:lnTo>
                      <a:pt x="10935" y="14492"/>
                    </a:lnTo>
                    <a:lnTo>
                      <a:pt x="11252" y="14321"/>
                    </a:lnTo>
                    <a:lnTo>
                      <a:pt x="11569" y="14151"/>
                    </a:lnTo>
                    <a:lnTo>
                      <a:pt x="11885" y="13956"/>
                    </a:lnTo>
                    <a:lnTo>
                      <a:pt x="12178" y="13737"/>
                    </a:lnTo>
                    <a:lnTo>
                      <a:pt x="12470" y="13517"/>
                    </a:lnTo>
                    <a:lnTo>
                      <a:pt x="12738" y="13274"/>
                    </a:lnTo>
                    <a:lnTo>
                      <a:pt x="13006" y="13006"/>
                    </a:lnTo>
                    <a:lnTo>
                      <a:pt x="13273" y="12738"/>
                    </a:lnTo>
                    <a:lnTo>
                      <a:pt x="13517" y="12470"/>
                    </a:lnTo>
                    <a:lnTo>
                      <a:pt x="13736" y="12178"/>
                    </a:lnTo>
                    <a:lnTo>
                      <a:pt x="13955" y="11886"/>
                    </a:lnTo>
                    <a:lnTo>
                      <a:pt x="14150" y="11569"/>
                    </a:lnTo>
                    <a:lnTo>
                      <a:pt x="14321" y="11252"/>
                    </a:lnTo>
                    <a:lnTo>
                      <a:pt x="14491" y="10936"/>
                    </a:lnTo>
                    <a:lnTo>
                      <a:pt x="14637" y="10595"/>
                    </a:lnTo>
                    <a:lnTo>
                      <a:pt x="14783" y="10254"/>
                    </a:lnTo>
                    <a:lnTo>
                      <a:pt x="14905" y="9889"/>
                    </a:lnTo>
                    <a:lnTo>
                      <a:pt x="15003" y="9523"/>
                    </a:lnTo>
                    <a:lnTo>
                      <a:pt x="15100" y="9158"/>
                    </a:lnTo>
                    <a:lnTo>
                      <a:pt x="15149" y="8793"/>
                    </a:lnTo>
                    <a:lnTo>
                      <a:pt x="15198" y="8403"/>
                    </a:lnTo>
                    <a:lnTo>
                      <a:pt x="15246" y="8013"/>
                    </a:lnTo>
                    <a:lnTo>
                      <a:pt x="15246" y="7623"/>
                    </a:lnTo>
                    <a:lnTo>
                      <a:pt x="15246" y="7623"/>
                    </a:lnTo>
                    <a:lnTo>
                      <a:pt x="15246" y="7234"/>
                    </a:lnTo>
                    <a:lnTo>
                      <a:pt x="15198" y="6844"/>
                    </a:lnTo>
                    <a:lnTo>
                      <a:pt x="15149" y="6454"/>
                    </a:lnTo>
                    <a:lnTo>
                      <a:pt x="15100" y="6089"/>
                    </a:lnTo>
                    <a:lnTo>
                      <a:pt x="15003" y="5724"/>
                    </a:lnTo>
                    <a:lnTo>
                      <a:pt x="14905" y="5358"/>
                    </a:lnTo>
                    <a:lnTo>
                      <a:pt x="14783" y="4993"/>
                    </a:lnTo>
                    <a:lnTo>
                      <a:pt x="14637" y="4652"/>
                    </a:lnTo>
                    <a:lnTo>
                      <a:pt x="14491" y="4311"/>
                    </a:lnTo>
                    <a:lnTo>
                      <a:pt x="14321" y="3995"/>
                    </a:lnTo>
                    <a:lnTo>
                      <a:pt x="14150" y="3678"/>
                    </a:lnTo>
                    <a:lnTo>
                      <a:pt x="13955" y="3361"/>
                    </a:lnTo>
                    <a:lnTo>
                      <a:pt x="13736" y="3069"/>
                    </a:lnTo>
                    <a:lnTo>
                      <a:pt x="13517" y="2777"/>
                    </a:lnTo>
                    <a:lnTo>
                      <a:pt x="13273" y="2509"/>
                    </a:lnTo>
                    <a:lnTo>
                      <a:pt x="13006" y="2241"/>
                    </a:lnTo>
                    <a:lnTo>
                      <a:pt x="12738" y="1973"/>
                    </a:lnTo>
                    <a:lnTo>
                      <a:pt x="12470" y="1730"/>
                    </a:lnTo>
                    <a:lnTo>
                      <a:pt x="12178" y="1510"/>
                    </a:lnTo>
                    <a:lnTo>
                      <a:pt x="11885" y="1291"/>
                    </a:lnTo>
                    <a:lnTo>
                      <a:pt x="11569" y="1096"/>
                    </a:lnTo>
                    <a:lnTo>
                      <a:pt x="11252" y="926"/>
                    </a:lnTo>
                    <a:lnTo>
                      <a:pt x="10935" y="755"/>
                    </a:lnTo>
                    <a:lnTo>
                      <a:pt x="10594" y="609"/>
                    </a:lnTo>
                    <a:lnTo>
                      <a:pt x="10253" y="463"/>
                    </a:lnTo>
                    <a:lnTo>
                      <a:pt x="9888" y="341"/>
                    </a:lnTo>
                    <a:lnTo>
                      <a:pt x="9523" y="244"/>
                    </a:lnTo>
                    <a:lnTo>
                      <a:pt x="9158" y="147"/>
                    </a:lnTo>
                    <a:lnTo>
                      <a:pt x="8792" y="98"/>
                    </a:lnTo>
                    <a:lnTo>
                      <a:pt x="8403" y="49"/>
                    </a:lnTo>
                    <a:lnTo>
                      <a:pt x="8013" y="0"/>
                    </a:lnTo>
                    <a:lnTo>
                      <a:pt x="7623" y="0"/>
                    </a:lnTo>
                    <a:lnTo>
                      <a:pt x="7623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493" name="Google Shape;493;p4"/>
              <p:cNvSpPr/>
              <p:nvPr/>
            </p:nvSpPr>
            <p:spPr>
              <a:xfrm>
                <a:off x="5278680" y="3769200"/>
                <a:ext cx="32400" cy="35280"/>
              </a:xfrm>
              <a:custGeom>
                <a:rect b="b" l="l" r="r" t="t"/>
                <a:pathLst>
                  <a:path extrusionOk="0" h="1901" w="1755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494" name="Google Shape;494;p4"/>
              <p:cNvSpPr/>
              <p:nvPr/>
            </p:nvSpPr>
            <p:spPr>
              <a:xfrm>
                <a:off x="5162400" y="3769200"/>
                <a:ext cx="32400" cy="35280"/>
              </a:xfrm>
              <a:custGeom>
                <a:rect b="b" l="l" r="r" t="t"/>
                <a:pathLst>
                  <a:path extrusionOk="0" h="1901" w="1755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1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1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495" name="Google Shape;495;p4"/>
              <p:cNvSpPr/>
              <p:nvPr/>
            </p:nvSpPr>
            <p:spPr>
              <a:xfrm>
                <a:off x="5162400" y="3844800"/>
                <a:ext cx="148680" cy="30240"/>
              </a:xfrm>
              <a:custGeom>
                <a:rect b="b" l="l" r="r" t="t"/>
                <a:pathLst>
                  <a:path extrusionOk="0" h="1633" w="7990">
                    <a:moveTo>
                      <a:pt x="7989" y="0"/>
                    </a:moveTo>
                    <a:lnTo>
                      <a:pt x="7989" y="0"/>
                    </a:lnTo>
                    <a:lnTo>
                      <a:pt x="7575" y="366"/>
                    </a:lnTo>
                    <a:lnTo>
                      <a:pt x="7137" y="707"/>
                    </a:lnTo>
                    <a:lnTo>
                      <a:pt x="6650" y="975"/>
                    </a:lnTo>
                    <a:lnTo>
                      <a:pt x="6163" y="1218"/>
                    </a:lnTo>
                    <a:lnTo>
                      <a:pt x="5627" y="1389"/>
                    </a:lnTo>
                    <a:lnTo>
                      <a:pt x="5115" y="1535"/>
                    </a:lnTo>
                    <a:lnTo>
                      <a:pt x="4555" y="1608"/>
                    </a:lnTo>
                    <a:lnTo>
                      <a:pt x="3995" y="1632"/>
                    </a:lnTo>
                    <a:lnTo>
                      <a:pt x="3995" y="1632"/>
                    </a:lnTo>
                    <a:lnTo>
                      <a:pt x="3435" y="1608"/>
                    </a:lnTo>
                    <a:lnTo>
                      <a:pt x="2875" y="1535"/>
                    </a:lnTo>
                    <a:lnTo>
                      <a:pt x="2363" y="1389"/>
                    </a:lnTo>
                    <a:lnTo>
                      <a:pt x="1828" y="1218"/>
                    </a:lnTo>
                    <a:lnTo>
                      <a:pt x="1340" y="975"/>
                    </a:lnTo>
                    <a:lnTo>
                      <a:pt x="853" y="707"/>
                    </a:lnTo>
                    <a:lnTo>
                      <a:pt x="415" y="366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</p:grpSp>
        <p:grpSp>
          <p:nvGrpSpPr>
            <p:cNvPr id="496" name="Google Shape;496;p4"/>
            <p:cNvGrpSpPr/>
            <p:nvPr/>
          </p:nvGrpSpPr>
          <p:grpSpPr>
            <a:xfrm>
              <a:off x="5394600" y="3799440"/>
              <a:ext cx="176040" cy="186840"/>
              <a:chOff x="5394600" y="3799440"/>
              <a:chExt cx="176040" cy="186840"/>
            </a:xfrm>
          </p:grpSpPr>
          <p:sp>
            <p:nvSpPr>
              <p:cNvPr id="497" name="Google Shape;497;p4"/>
              <p:cNvSpPr/>
              <p:nvPr/>
            </p:nvSpPr>
            <p:spPr>
              <a:xfrm>
                <a:off x="5394600" y="3799440"/>
                <a:ext cx="176040" cy="186840"/>
              </a:xfrm>
              <a:custGeom>
                <a:rect b="b" l="l" r="r" t="t"/>
                <a:pathLst>
                  <a:path extrusionOk="0" h="15247" w="15248">
                    <a:moveTo>
                      <a:pt x="7624" y="0"/>
                    </a:moveTo>
                    <a:lnTo>
                      <a:pt x="7624" y="0"/>
                    </a:lnTo>
                    <a:lnTo>
                      <a:pt x="7234" y="0"/>
                    </a:lnTo>
                    <a:lnTo>
                      <a:pt x="6845" y="49"/>
                    </a:lnTo>
                    <a:lnTo>
                      <a:pt x="6455" y="98"/>
                    </a:lnTo>
                    <a:lnTo>
                      <a:pt x="6090" y="147"/>
                    </a:lnTo>
                    <a:lnTo>
                      <a:pt x="5724" y="244"/>
                    </a:lnTo>
                    <a:lnTo>
                      <a:pt x="5359" y="341"/>
                    </a:lnTo>
                    <a:lnTo>
                      <a:pt x="4994" y="463"/>
                    </a:lnTo>
                    <a:lnTo>
                      <a:pt x="4653" y="609"/>
                    </a:lnTo>
                    <a:lnTo>
                      <a:pt x="4312" y="755"/>
                    </a:lnTo>
                    <a:lnTo>
                      <a:pt x="3995" y="926"/>
                    </a:lnTo>
                    <a:lnTo>
                      <a:pt x="3678" y="1096"/>
                    </a:lnTo>
                    <a:lnTo>
                      <a:pt x="3362" y="1291"/>
                    </a:lnTo>
                    <a:lnTo>
                      <a:pt x="3070" y="1510"/>
                    </a:lnTo>
                    <a:lnTo>
                      <a:pt x="2777" y="1730"/>
                    </a:lnTo>
                    <a:lnTo>
                      <a:pt x="2509" y="1973"/>
                    </a:lnTo>
                    <a:lnTo>
                      <a:pt x="2242" y="2241"/>
                    </a:lnTo>
                    <a:lnTo>
                      <a:pt x="1974" y="2509"/>
                    </a:lnTo>
                    <a:lnTo>
                      <a:pt x="1730" y="2777"/>
                    </a:lnTo>
                    <a:lnTo>
                      <a:pt x="1511" y="3069"/>
                    </a:lnTo>
                    <a:lnTo>
                      <a:pt x="1292" y="3361"/>
                    </a:lnTo>
                    <a:lnTo>
                      <a:pt x="1097" y="3678"/>
                    </a:lnTo>
                    <a:lnTo>
                      <a:pt x="926" y="3995"/>
                    </a:lnTo>
                    <a:lnTo>
                      <a:pt x="756" y="4311"/>
                    </a:lnTo>
                    <a:lnTo>
                      <a:pt x="610" y="4652"/>
                    </a:lnTo>
                    <a:lnTo>
                      <a:pt x="464" y="4993"/>
                    </a:lnTo>
                    <a:lnTo>
                      <a:pt x="342" y="5358"/>
                    </a:lnTo>
                    <a:lnTo>
                      <a:pt x="244" y="5724"/>
                    </a:lnTo>
                    <a:lnTo>
                      <a:pt x="147" y="6089"/>
                    </a:lnTo>
                    <a:lnTo>
                      <a:pt x="98" y="6454"/>
                    </a:lnTo>
                    <a:lnTo>
                      <a:pt x="50" y="6844"/>
                    </a:lnTo>
                    <a:lnTo>
                      <a:pt x="1" y="7234"/>
                    </a:lnTo>
                    <a:lnTo>
                      <a:pt x="1" y="7623"/>
                    </a:lnTo>
                    <a:lnTo>
                      <a:pt x="1" y="7623"/>
                    </a:lnTo>
                    <a:lnTo>
                      <a:pt x="1" y="8013"/>
                    </a:lnTo>
                    <a:lnTo>
                      <a:pt x="50" y="8403"/>
                    </a:lnTo>
                    <a:lnTo>
                      <a:pt x="98" y="8793"/>
                    </a:lnTo>
                    <a:lnTo>
                      <a:pt x="147" y="9158"/>
                    </a:lnTo>
                    <a:lnTo>
                      <a:pt x="244" y="9523"/>
                    </a:lnTo>
                    <a:lnTo>
                      <a:pt x="342" y="9889"/>
                    </a:lnTo>
                    <a:lnTo>
                      <a:pt x="464" y="10254"/>
                    </a:lnTo>
                    <a:lnTo>
                      <a:pt x="610" y="10595"/>
                    </a:lnTo>
                    <a:lnTo>
                      <a:pt x="756" y="10936"/>
                    </a:lnTo>
                    <a:lnTo>
                      <a:pt x="926" y="11252"/>
                    </a:lnTo>
                    <a:lnTo>
                      <a:pt x="1097" y="11569"/>
                    </a:lnTo>
                    <a:lnTo>
                      <a:pt x="1292" y="11886"/>
                    </a:lnTo>
                    <a:lnTo>
                      <a:pt x="1511" y="12178"/>
                    </a:lnTo>
                    <a:lnTo>
                      <a:pt x="1730" y="12470"/>
                    </a:lnTo>
                    <a:lnTo>
                      <a:pt x="1974" y="12738"/>
                    </a:lnTo>
                    <a:lnTo>
                      <a:pt x="2242" y="13006"/>
                    </a:lnTo>
                    <a:lnTo>
                      <a:pt x="2509" y="13274"/>
                    </a:lnTo>
                    <a:lnTo>
                      <a:pt x="2777" y="13517"/>
                    </a:lnTo>
                    <a:lnTo>
                      <a:pt x="3070" y="13737"/>
                    </a:lnTo>
                    <a:lnTo>
                      <a:pt x="3362" y="13956"/>
                    </a:lnTo>
                    <a:lnTo>
                      <a:pt x="3678" y="14151"/>
                    </a:lnTo>
                    <a:lnTo>
                      <a:pt x="3995" y="14321"/>
                    </a:lnTo>
                    <a:lnTo>
                      <a:pt x="4312" y="14492"/>
                    </a:lnTo>
                    <a:lnTo>
                      <a:pt x="4653" y="14638"/>
                    </a:lnTo>
                    <a:lnTo>
                      <a:pt x="4994" y="14784"/>
                    </a:lnTo>
                    <a:lnTo>
                      <a:pt x="5359" y="14906"/>
                    </a:lnTo>
                    <a:lnTo>
                      <a:pt x="5724" y="15003"/>
                    </a:lnTo>
                    <a:lnTo>
                      <a:pt x="6090" y="15100"/>
                    </a:lnTo>
                    <a:lnTo>
                      <a:pt x="6455" y="15149"/>
                    </a:lnTo>
                    <a:lnTo>
                      <a:pt x="6845" y="15198"/>
                    </a:lnTo>
                    <a:lnTo>
                      <a:pt x="7234" y="15247"/>
                    </a:lnTo>
                    <a:lnTo>
                      <a:pt x="7624" y="15247"/>
                    </a:lnTo>
                    <a:lnTo>
                      <a:pt x="7624" y="15247"/>
                    </a:lnTo>
                    <a:lnTo>
                      <a:pt x="8014" y="15247"/>
                    </a:lnTo>
                    <a:lnTo>
                      <a:pt x="8403" y="15198"/>
                    </a:lnTo>
                    <a:lnTo>
                      <a:pt x="8793" y="15149"/>
                    </a:lnTo>
                    <a:lnTo>
                      <a:pt x="9158" y="15100"/>
                    </a:lnTo>
                    <a:lnTo>
                      <a:pt x="9524" y="15003"/>
                    </a:lnTo>
                    <a:lnTo>
                      <a:pt x="9889" y="14906"/>
                    </a:lnTo>
                    <a:lnTo>
                      <a:pt x="10254" y="14784"/>
                    </a:lnTo>
                    <a:lnTo>
                      <a:pt x="10595" y="14638"/>
                    </a:lnTo>
                    <a:lnTo>
                      <a:pt x="10936" y="14492"/>
                    </a:lnTo>
                    <a:lnTo>
                      <a:pt x="11253" y="14321"/>
                    </a:lnTo>
                    <a:lnTo>
                      <a:pt x="11569" y="14151"/>
                    </a:lnTo>
                    <a:lnTo>
                      <a:pt x="11886" y="13956"/>
                    </a:lnTo>
                    <a:lnTo>
                      <a:pt x="12178" y="13737"/>
                    </a:lnTo>
                    <a:lnTo>
                      <a:pt x="12471" y="13517"/>
                    </a:lnTo>
                    <a:lnTo>
                      <a:pt x="12739" y="13274"/>
                    </a:lnTo>
                    <a:lnTo>
                      <a:pt x="13006" y="13006"/>
                    </a:lnTo>
                    <a:lnTo>
                      <a:pt x="13274" y="12738"/>
                    </a:lnTo>
                    <a:lnTo>
                      <a:pt x="13518" y="12470"/>
                    </a:lnTo>
                    <a:lnTo>
                      <a:pt x="13737" y="12178"/>
                    </a:lnTo>
                    <a:lnTo>
                      <a:pt x="13956" y="11886"/>
                    </a:lnTo>
                    <a:lnTo>
                      <a:pt x="14151" y="11569"/>
                    </a:lnTo>
                    <a:lnTo>
                      <a:pt x="14322" y="11252"/>
                    </a:lnTo>
                    <a:lnTo>
                      <a:pt x="14492" y="10936"/>
                    </a:lnTo>
                    <a:lnTo>
                      <a:pt x="14638" y="10595"/>
                    </a:lnTo>
                    <a:lnTo>
                      <a:pt x="14784" y="10254"/>
                    </a:lnTo>
                    <a:lnTo>
                      <a:pt x="14906" y="9889"/>
                    </a:lnTo>
                    <a:lnTo>
                      <a:pt x="15004" y="9523"/>
                    </a:lnTo>
                    <a:lnTo>
                      <a:pt x="15101" y="9158"/>
                    </a:lnTo>
                    <a:lnTo>
                      <a:pt x="15150" y="8793"/>
                    </a:lnTo>
                    <a:lnTo>
                      <a:pt x="15198" y="8403"/>
                    </a:lnTo>
                    <a:lnTo>
                      <a:pt x="15247" y="8013"/>
                    </a:lnTo>
                    <a:lnTo>
                      <a:pt x="15247" y="7623"/>
                    </a:lnTo>
                    <a:lnTo>
                      <a:pt x="15247" y="7623"/>
                    </a:lnTo>
                    <a:lnTo>
                      <a:pt x="15247" y="7234"/>
                    </a:lnTo>
                    <a:lnTo>
                      <a:pt x="15198" y="6844"/>
                    </a:lnTo>
                    <a:lnTo>
                      <a:pt x="15150" y="6454"/>
                    </a:lnTo>
                    <a:lnTo>
                      <a:pt x="15101" y="6089"/>
                    </a:lnTo>
                    <a:lnTo>
                      <a:pt x="15004" y="5724"/>
                    </a:lnTo>
                    <a:lnTo>
                      <a:pt x="14906" y="5358"/>
                    </a:lnTo>
                    <a:lnTo>
                      <a:pt x="14784" y="4993"/>
                    </a:lnTo>
                    <a:lnTo>
                      <a:pt x="14638" y="4652"/>
                    </a:lnTo>
                    <a:lnTo>
                      <a:pt x="14492" y="4311"/>
                    </a:lnTo>
                    <a:lnTo>
                      <a:pt x="14322" y="3995"/>
                    </a:lnTo>
                    <a:lnTo>
                      <a:pt x="14151" y="3678"/>
                    </a:lnTo>
                    <a:lnTo>
                      <a:pt x="13956" y="3361"/>
                    </a:lnTo>
                    <a:lnTo>
                      <a:pt x="13737" y="3069"/>
                    </a:lnTo>
                    <a:lnTo>
                      <a:pt x="13518" y="2777"/>
                    </a:lnTo>
                    <a:lnTo>
                      <a:pt x="13274" y="2509"/>
                    </a:lnTo>
                    <a:lnTo>
                      <a:pt x="13006" y="2241"/>
                    </a:lnTo>
                    <a:lnTo>
                      <a:pt x="12739" y="1973"/>
                    </a:lnTo>
                    <a:lnTo>
                      <a:pt x="12471" y="1730"/>
                    </a:lnTo>
                    <a:lnTo>
                      <a:pt x="12178" y="1510"/>
                    </a:lnTo>
                    <a:lnTo>
                      <a:pt x="11886" y="1291"/>
                    </a:lnTo>
                    <a:lnTo>
                      <a:pt x="11569" y="1096"/>
                    </a:lnTo>
                    <a:lnTo>
                      <a:pt x="11253" y="926"/>
                    </a:lnTo>
                    <a:lnTo>
                      <a:pt x="10936" y="755"/>
                    </a:lnTo>
                    <a:lnTo>
                      <a:pt x="10595" y="609"/>
                    </a:lnTo>
                    <a:lnTo>
                      <a:pt x="10254" y="463"/>
                    </a:lnTo>
                    <a:lnTo>
                      <a:pt x="9889" y="341"/>
                    </a:lnTo>
                    <a:lnTo>
                      <a:pt x="9524" y="244"/>
                    </a:lnTo>
                    <a:lnTo>
                      <a:pt x="9158" y="147"/>
                    </a:lnTo>
                    <a:lnTo>
                      <a:pt x="8793" y="98"/>
                    </a:lnTo>
                    <a:lnTo>
                      <a:pt x="8403" y="49"/>
                    </a:lnTo>
                    <a:lnTo>
                      <a:pt x="8014" y="0"/>
                    </a:lnTo>
                    <a:lnTo>
                      <a:pt x="7624" y="0"/>
                    </a:lnTo>
                    <a:lnTo>
                      <a:pt x="7624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498" name="Google Shape;498;p4"/>
              <p:cNvSpPr/>
              <p:nvPr/>
            </p:nvSpPr>
            <p:spPr>
              <a:xfrm>
                <a:off x="5508720" y="3882960"/>
                <a:ext cx="19800" cy="23040"/>
              </a:xfrm>
              <a:custGeom>
                <a:rect b="b" l="l" r="r" t="t"/>
                <a:pathLst>
                  <a:path extrusionOk="0" h="1901" w="1755">
                    <a:moveTo>
                      <a:pt x="877" y="0"/>
                    </a:moveTo>
                    <a:lnTo>
                      <a:pt x="877" y="0"/>
                    </a:lnTo>
                    <a:lnTo>
                      <a:pt x="1048" y="25"/>
                    </a:lnTo>
                    <a:lnTo>
                      <a:pt x="1218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8" y="1827"/>
                    </a:lnTo>
                    <a:lnTo>
                      <a:pt x="1048" y="1876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07" y="1876"/>
                    </a:lnTo>
                    <a:lnTo>
                      <a:pt x="536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6" y="73"/>
                    </a:lnTo>
                    <a:lnTo>
                      <a:pt x="707" y="25"/>
                    </a:lnTo>
                    <a:lnTo>
                      <a:pt x="877" y="0"/>
                    </a:lnTo>
                    <a:lnTo>
                      <a:pt x="877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499" name="Google Shape;499;p4"/>
              <p:cNvSpPr/>
              <p:nvPr/>
            </p:nvSpPr>
            <p:spPr>
              <a:xfrm>
                <a:off x="5436360" y="3882960"/>
                <a:ext cx="19800" cy="23040"/>
              </a:xfrm>
              <a:custGeom>
                <a:rect b="b" l="l" r="r" t="t"/>
                <a:pathLst>
                  <a:path extrusionOk="0" h="1901" w="1755">
                    <a:moveTo>
                      <a:pt x="878" y="0"/>
                    </a:moveTo>
                    <a:lnTo>
                      <a:pt x="878" y="0"/>
                    </a:lnTo>
                    <a:lnTo>
                      <a:pt x="1048" y="25"/>
                    </a:lnTo>
                    <a:lnTo>
                      <a:pt x="1219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9" y="1827"/>
                    </a:lnTo>
                    <a:lnTo>
                      <a:pt x="1048" y="1876"/>
                    </a:lnTo>
                    <a:lnTo>
                      <a:pt x="878" y="1900"/>
                    </a:lnTo>
                    <a:lnTo>
                      <a:pt x="878" y="1900"/>
                    </a:lnTo>
                    <a:lnTo>
                      <a:pt x="707" y="1876"/>
                    </a:lnTo>
                    <a:lnTo>
                      <a:pt x="537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7" y="73"/>
                    </a:lnTo>
                    <a:lnTo>
                      <a:pt x="707" y="25"/>
                    </a:lnTo>
                    <a:lnTo>
                      <a:pt x="878" y="0"/>
                    </a:lnTo>
                    <a:lnTo>
                      <a:pt x="878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500" name="Google Shape;500;p4"/>
              <p:cNvSpPr/>
              <p:nvPr/>
            </p:nvSpPr>
            <p:spPr>
              <a:xfrm>
                <a:off x="5436360" y="3922560"/>
                <a:ext cx="92160" cy="20160"/>
              </a:xfrm>
              <a:custGeom>
                <a:rect b="b" l="l" r="r" t="t"/>
                <a:pathLst>
                  <a:path extrusionOk="0" h="1657" w="7990">
                    <a:moveTo>
                      <a:pt x="1" y="1657"/>
                    </a:moveTo>
                    <a:lnTo>
                      <a:pt x="1" y="1657"/>
                    </a:lnTo>
                    <a:lnTo>
                      <a:pt x="415" y="1291"/>
                    </a:lnTo>
                    <a:lnTo>
                      <a:pt x="853" y="950"/>
                    </a:lnTo>
                    <a:lnTo>
                      <a:pt x="1340" y="683"/>
                    </a:lnTo>
                    <a:lnTo>
                      <a:pt x="1827" y="439"/>
                    </a:lnTo>
                    <a:lnTo>
                      <a:pt x="2363" y="244"/>
                    </a:lnTo>
                    <a:lnTo>
                      <a:pt x="2875" y="122"/>
                    </a:lnTo>
                    <a:lnTo>
                      <a:pt x="3435" y="49"/>
                    </a:lnTo>
                    <a:lnTo>
                      <a:pt x="3995" y="1"/>
                    </a:lnTo>
                    <a:lnTo>
                      <a:pt x="3995" y="1"/>
                    </a:lnTo>
                    <a:lnTo>
                      <a:pt x="4555" y="49"/>
                    </a:lnTo>
                    <a:lnTo>
                      <a:pt x="5115" y="122"/>
                    </a:lnTo>
                    <a:lnTo>
                      <a:pt x="5627" y="244"/>
                    </a:lnTo>
                    <a:lnTo>
                      <a:pt x="6163" y="439"/>
                    </a:lnTo>
                    <a:lnTo>
                      <a:pt x="6650" y="683"/>
                    </a:lnTo>
                    <a:lnTo>
                      <a:pt x="7137" y="950"/>
                    </a:lnTo>
                    <a:lnTo>
                      <a:pt x="7575" y="1291"/>
                    </a:lnTo>
                    <a:lnTo>
                      <a:pt x="7989" y="1657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</p:grpSp>
        <p:grpSp>
          <p:nvGrpSpPr>
            <p:cNvPr id="501" name="Google Shape;501;p4"/>
            <p:cNvGrpSpPr/>
            <p:nvPr/>
          </p:nvGrpSpPr>
          <p:grpSpPr>
            <a:xfrm>
              <a:off x="5231880" y="3948120"/>
              <a:ext cx="176040" cy="186840"/>
              <a:chOff x="5231880" y="3948120"/>
              <a:chExt cx="176040" cy="186840"/>
            </a:xfrm>
          </p:grpSpPr>
          <p:sp>
            <p:nvSpPr>
              <p:cNvPr id="502" name="Google Shape;502;p4"/>
              <p:cNvSpPr/>
              <p:nvPr/>
            </p:nvSpPr>
            <p:spPr>
              <a:xfrm>
                <a:off x="5231880" y="3948120"/>
                <a:ext cx="176040" cy="186840"/>
              </a:xfrm>
              <a:custGeom>
                <a:rect b="b" l="l" r="r" t="t"/>
                <a:pathLst>
                  <a:path extrusionOk="0" h="15247" w="15247">
                    <a:moveTo>
                      <a:pt x="7624" y="0"/>
                    </a:moveTo>
                    <a:lnTo>
                      <a:pt x="7624" y="0"/>
                    </a:lnTo>
                    <a:lnTo>
                      <a:pt x="7234" y="0"/>
                    </a:lnTo>
                    <a:lnTo>
                      <a:pt x="6844" y="49"/>
                    </a:lnTo>
                    <a:lnTo>
                      <a:pt x="6455" y="98"/>
                    </a:lnTo>
                    <a:lnTo>
                      <a:pt x="6089" y="147"/>
                    </a:lnTo>
                    <a:lnTo>
                      <a:pt x="5724" y="244"/>
                    </a:lnTo>
                    <a:lnTo>
                      <a:pt x="5359" y="341"/>
                    </a:lnTo>
                    <a:lnTo>
                      <a:pt x="4994" y="463"/>
                    </a:lnTo>
                    <a:lnTo>
                      <a:pt x="4653" y="609"/>
                    </a:lnTo>
                    <a:lnTo>
                      <a:pt x="4312" y="755"/>
                    </a:lnTo>
                    <a:lnTo>
                      <a:pt x="3995" y="926"/>
                    </a:lnTo>
                    <a:lnTo>
                      <a:pt x="3678" y="1096"/>
                    </a:lnTo>
                    <a:lnTo>
                      <a:pt x="3362" y="1291"/>
                    </a:lnTo>
                    <a:lnTo>
                      <a:pt x="3069" y="1510"/>
                    </a:lnTo>
                    <a:lnTo>
                      <a:pt x="2777" y="1730"/>
                    </a:lnTo>
                    <a:lnTo>
                      <a:pt x="2509" y="1973"/>
                    </a:lnTo>
                    <a:lnTo>
                      <a:pt x="2241" y="2241"/>
                    </a:lnTo>
                    <a:lnTo>
                      <a:pt x="1973" y="2509"/>
                    </a:lnTo>
                    <a:lnTo>
                      <a:pt x="1730" y="2777"/>
                    </a:lnTo>
                    <a:lnTo>
                      <a:pt x="1511" y="3069"/>
                    </a:lnTo>
                    <a:lnTo>
                      <a:pt x="1292" y="3361"/>
                    </a:lnTo>
                    <a:lnTo>
                      <a:pt x="1097" y="3678"/>
                    </a:lnTo>
                    <a:lnTo>
                      <a:pt x="926" y="3995"/>
                    </a:lnTo>
                    <a:lnTo>
                      <a:pt x="756" y="4311"/>
                    </a:lnTo>
                    <a:lnTo>
                      <a:pt x="610" y="4652"/>
                    </a:lnTo>
                    <a:lnTo>
                      <a:pt x="463" y="4993"/>
                    </a:lnTo>
                    <a:lnTo>
                      <a:pt x="342" y="5358"/>
                    </a:lnTo>
                    <a:lnTo>
                      <a:pt x="244" y="5724"/>
                    </a:lnTo>
                    <a:lnTo>
                      <a:pt x="147" y="6089"/>
                    </a:lnTo>
                    <a:lnTo>
                      <a:pt x="98" y="6454"/>
                    </a:lnTo>
                    <a:lnTo>
                      <a:pt x="49" y="6844"/>
                    </a:lnTo>
                    <a:lnTo>
                      <a:pt x="1" y="7234"/>
                    </a:lnTo>
                    <a:lnTo>
                      <a:pt x="1" y="7623"/>
                    </a:lnTo>
                    <a:lnTo>
                      <a:pt x="1" y="7623"/>
                    </a:lnTo>
                    <a:lnTo>
                      <a:pt x="1" y="8013"/>
                    </a:lnTo>
                    <a:lnTo>
                      <a:pt x="49" y="8403"/>
                    </a:lnTo>
                    <a:lnTo>
                      <a:pt x="98" y="8793"/>
                    </a:lnTo>
                    <a:lnTo>
                      <a:pt x="147" y="9158"/>
                    </a:lnTo>
                    <a:lnTo>
                      <a:pt x="244" y="9523"/>
                    </a:lnTo>
                    <a:lnTo>
                      <a:pt x="342" y="9889"/>
                    </a:lnTo>
                    <a:lnTo>
                      <a:pt x="463" y="10254"/>
                    </a:lnTo>
                    <a:lnTo>
                      <a:pt x="610" y="10595"/>
                    </a:lnTo>
                    <a:lnTo>
                      <a:pt x="756" y="10936"/>
                    </a:lnTo>
                    <a:lnTo>
                      <a:pt x="926" y="11252"/>
                    </a:lnTo>
                    <a:lnTo>
                      <a:pt x="1097" y="11569"/>
                    </a:lnTo>
                    <a:lnTo>
                      <a:pt x="1292" y="11886"/>
                    </a:lnTo>
                    <a:lnTo>
                      <a:pt x="1511" y="12178"/>
                    </a:lnTo>
                    <a:lnTo>
                      <a:pt x="1730" y="12470"/>
                    </a:lnTo>
                    <a:lnTo>
                      <a:pt x="1973" y="12738"/>
                    </a:lnTo>
                    <a:lnTo>
                      <a:pt x="2241" y="13006"/>
                    </a:lnTo>
                    <a:lnTo>
                      <a:pt x="2509" y="13274"/>
                    </a:lnTo>
                    <a:lnTo>
                      <a:pt x="2777" y="13517"/>
                    </a:lnTo>
                    <a:lnTo>
                      <a:pt x="3069" y="13737"/>
                    </a:lnTo>
                    <a:lnTo>
                      <a:pt x="3362" y="13956"/>
                    </a:lnTo>
                    <a:lnTo>
                      <a:pt x="3678" y="14151"/>
                    </a:lnTo>
                    <a:lnTo>
                      <a:pt x="3995" y="14321"/>
                    </a:lnTo>
                    <a:lnTo>
                      <a:pt x="4312" y="14492"/>
                    </a:lnTo>
                    <a:lnTo>
                      <a:pt x="4653" y="14638"/>
                    </a:lnTo>
                    <a:lnTo>
                      <a:pt x="4994" y="14784"/>
                    </a:lnTo>
                    <a:lnTo>
                      <a:pt x="5359" y="14906"/>
                    </a:lnTo>
                    <a:lnTo>
                      <a:pt x="5724" y="15003"/>
                    </a:lnTo>
                    <a:lnTo>
                      <a:pt x="6089" y="15100"/>
                    </a:lnTo>
                    <a:lnTo>
                      <a:pt x="6455" y="15149"/>
                    </a:lnTo>
                    <a:lnTo>
                      <a:pt x="6844" y="15198"/>
                    </a:lnTo>
                    <a:lnTo>
                      <a:pt x="7234" y="15247"/>
                    </a:lnTo>
                    <a:lnTo>
                      <a:pt x="7624" y="15247"/>
                    </a:lnTo>
                    <a:lnTo>
                      <a:pt x="7624" y="15247"/>
                    </a:lnTo>
                    <a:lnTo>
                      <a:pt x="8014" y="15247"/>
                    </a:lnTo>
                    <a:lnTo>
                      <a:pt x="8403" y="15198"/>
                    </a:lnTo>
                    <a:lnTo>
                      <a:pt x="8793" y="15149"/>
                    </a:lnTo>
                    <a:lnTo>
                      <a:pt x="9158" y="15100"/>
                    </a:lnTo>
                    <a:lnTo>
                      <a:pt x="9524" y="15003"/>
                    </a:lnTo>
                    <a:lnTo>
                      <a:pt x="9889" y="14906"/>
                    </a:lnTo>
                    <a:lnTo>
                      <a:pt x="10254" y="14784"/>
                    </a:lnTo>
                    <a:lnTo>
                      <a:pt x="10595" y="14638"/>
                    </a:lnTo>
                    <a:lnTo>
                      <a:pt x="10936" y="14492"/>
                    </a:lnTo>
                    <a:lnTo>
                      <a:pt x="11253" y="14321"/>
                    </a:lnTo>
                    <a:lnTo>
                      <a:pt x="11569" y="14151"/>
                    </a:lnTo>
                    <a:lnTo>
                      <a:pt x="11886" y="13956"/>
                    </a:lnTo>
                    <a:lnTo>
                      <a:pt x="12178" y="13737"/>
                    </a:lnTo>
                    <a:lnTo>
                      <a:pt x="12470" y="13517"/>
                    </a:lnTo>
                    <a:lnTo>
                      <a:pt x="12738" y="13274"/>
                    </a:lnTo>
                    <a:lnTo>
                      <a:pt x="13006" y="13006"/>
                    </a:lnTo>
                    <a:lnTo>
                      <a:pt x="13274" y="12738"/>
                    </a:lnTo>
                    <a:lnTo>
                      <a:pt x="13518" y="12470"/>
                    </a:lnTo>
                    <a:lnTo>
                      <a:pt x="13737" y="12178"/>
                    </a:lnTo>
                    <a:lnTo>
                      <a:pt x="13956" y="11886"/>
                    </a:lnTo>
                    <a:lnTo>
                      <a:pt x="14151" y="11569"/>
                    </a:lnTo>
                    <a:lnTo>
                      <a:pt x="14321" y="11252"/>
                    </a:lnTo>
                    <a:lnTo>
                      <a:pt x="14492" y="10936"/>
                    </a:lnTo>
                    <a:lnTo>
                      <a:pt x="14638" y="10595"/>
                    </a:lnTo>
                    <a:lnTo>
                      <a:pt x="14784" y="10254"/>
                    </a:lnTo>
                    <a:lnTo>
                      <a:pt x="14906" y="9889"/>
                    </a:lnTo>
                    <a:lnTo>
                      <a:pt x="15003" y="9523"/>
                    </a:lnTo>
                    <a:lnTo>
                      <a:pt x="15101" y="9158"/>
                    </a:lnTo>
                    <a:lnTo>
                      <a:pt x="15150" y="8793"/>
                    </a:lnTo>
                    <a:lnTo>
                      <a:pt x="15198" y="8403"/>
                    </a:lnTo>
                    <a:lnTo>
                      <a:pt x="15247" y="8013"/>
                    </a:lnTo>
                    <a:lnTo>
                      <a:pt x="15247" y="7623"/>
                    </a:lnTo>
                    <a:lnTo>
                      <a:pt x="15247" y="7623"/>
                    </a:lnTo>
                    <a:lnTo>
                      <a:pt x="15247" y="7234"/>
                    </a:lnTo>
                    <a:lnTo>
                      <a:pt x="15198" y="6844"/>
                    </a:lnTo>
                    <a:lnTo>
                      <a:pt x="15150" y="6454"/>
                    </a:lnTo>
                    <a:lnTo>
                      <a:pt x="15101" y="6089"/>
                    </a:lnTo>
                    <a:lnTo>
                      <a:pt x="15003" y="5724"/>
                    </a:lnTo>
                    <a:lnTo>
                      <a:pt x="14906" y="5358"/>
                    </a:lnTo>
                    <a:lnTo>
                      <a:pt x="14784" y="4993"/>
                    </a:lnTo>
                    <a:lnTo>
                      <a:pt x="14638" y="4652"/>
                    </a:lnTo>
                    <a:lnTo>
                      <a:pt x="14492" y="4311"/>
                    </a:lnTo>
                    <a:lnTo>
                      <a:pt x="14321" y="3995"/>
                    </a:lnTo>
                    <a:lnTo>
                      <a:pt x="14151" y="3678"/>
                    </a:lnTo>
                    <a:lnTo>
                      <a:pt x="13956" y="3361"/>
                    </a:lnTo>
                    <a:lnTo>
                      <a:pt x="13737" y="3069"/>
                    </a:lnTo>
                    <a:lnTo>
                      <a:pt x="13518" y="2777"/>
                    </a:lnTo>
                    <a:lnTo>
                      <a:pt x="13274" y="2509"/>
                    </a:lnTo>
                    <a:lnTo>
                      <a:pt x="13006" y="2241"/>
                    </a:lnTo>
                    <a:lnTo>
                      <a:pt x="12738" y="1973"/>
                    </a:lnTo>
                    <a:lnTo>
                      <a:pt x="12470" y="1730"/>
                    </a:lnTo>
                    <a:lnTo>
                      <a:pt x="12178" y="1510"/>
                    </a:lnTo>
                    <a:lnTo>
                      <a:pt x="11886" y="1291"/>
                    </a:lnTo>
                    <a:lnTo>
                      <a:pt x="11569" y="1096"/>
                    </a:lnTo>
                    <a:lnTo>
                      <a:pt x="11253" y="926"/>
                    </a:lnTo>
                    <a:lnTo>
                      <a:pt x="10936" y="755"/>
                    </a:lnTo>
                    <a:lnTo>
                      <a:pt x="10595" y="609"/>
                    </a:lnTo>
                    <a:lnTo>
                      <a:pt x="10254" y="463"/>
                    </a:lnTo>
                    <a:lnTo>
                      <a:pt x="9889" y="341"/>
                    </a:lnTo>
                    <a:lnTo>
                      <a:pt x="9524" y="244"/>
                    </a:lnTo>
                    <a:lnTo>
                      <a:pt x="9158" y="147"/>
                    </a:lnTo>
                    <a:lnTo>
                      <a:pt x="8793" y="98"/>
                    </a:lnTo>
                    <a:lnTo>
                      <a:pt x="8403" y="49"/>
                    </a:lnTo>
                    <a:lnTo>
                      <a:pt x="8014" y="0"/>
                    </a:lnTo>
                    <a:lnTo>
                      <a:pt x="7624" y="0"/>
                    </a:lnTo>
                    <a:lnTo>
                      <a:pt x="7624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503" name="Google Shape;503;p4"/>
              <p:cNvSpPr/>
              <p:nvPr/>
            </p:nvSpPr>
            <p:spPr>
              <a:xfrm>
                <a:off x="5346000" y="4031640"/>
                <a:ext cx="19800" cy="23040"/>
              </a:xfrm>
              <a:custGeom>
                <a:rect b="b" l="l" r="r" t="t"/>
                <a:pathLst>
                  <a:path extrusionOk="0" h="1901" w="1755">
                    <a:moveTo>
                      <a:pt x="877" y="0"/>
                    </a:moveTo>
                    <a:lnTo>
                      <a:pt x="877" y="0"/>
                    </a:lnTo>
                    <a:lnTo>
                      <a:pt x="1048" y="25"/>
                    </a:lnTo>
                    <a:lnTo>
                      <a:pt x="1218" y="73"/>
                    </a:lnTo>
                    <a:lnTo>
                      <a:pt x="1364" y="171"/>
                    </a:lnTo>
                    <a:lnTo>
                      <a:pt x="1510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0" y="1632"/>
                    </a:lnTo>
                    <a:lnTo>
                      <a:pt x="1364" y="1730"/>
                    </a:lnTo>
                    <a:lnTo>
                      <a:pt x="1218" y="1827"/>
                    </a:lnTo>
                    <a:lnTo>
                      <a:pt x="1048" y="1876"/>
                    </a:lnTo>
                    <a:lnTo>
                      <a:pt x="877" y="1900"/>
                    </a:lnTo>
                    <a:lnTo>
                      <a:pt x="877" y="1900"/>
                    </a:lnTo>
                    <a:lnTo>
                      <a:pt x="707" y="1876"/>
                    </a:lnTo>
                    <a:lnTo>
                      <a:pt x="536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0" y="950"/>
                    </a:lnTo>
                    <a:lnTo>
                      <a:pt x="0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6" y="73"/>
                    </a:lnTo>
                    <a:lnTo>
                      <a:pt x="707" y="25"/>
                    </a:lnTo>
                    <a:lnTo>
                      <a:pt x="877" y="0"/>
                    </a:lnTo>
                    <a:lnTo>
                      <a:pt x="877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504" name="Google Shape;504;p4"/>
              <p:cNvSpPr/>
              <p:nvPr/>
            </p:nvSpPr>
            <p:spPr>
              <a:xfrm>
                <a:off x="5274000" y="4031640"/>
                <a:ext cx="19800" cy="23040"/>
              </a:xfrm>
              <a:custGeom>
                <a:rect b="b" l="l" r="r" t="t"/>
                <a:pathLst>
                  <a:path extrusionOk="0" h="1901" w="1755">
                    <a:moveTo>
                      <a:pt x="877" y="1900"/>
                    </a:moveTo>
                    <a:lnTo>
                      <a:pt x="877" y="1900"/>
                    </a:lnTo>
                    <a:lnTo>
                      <a:pt x="707" y="1876"/>
                    </a:lnTo>
                    <a:lnTo>
                      <a:pt x="536" y="1827"/>
                    </a:lnTo>
                    <a:lnTo>
                      <a:pt x="390" y="1730"/>
                    </a:lnTo>
                    <a:lnTo>
                      <a:pt x="244" y="1632"/>
                    </a:lnTo>
                    <a:lnTo>
                      <a:pt x="147" y="1486"/>
                    </a:lnTo>
                    <a:lnTo>
                      <a:pt x="74" y="1316"/>
                    </a:lnTo>
                    <a:lnTo>
                      <a:pt x="25" y="1145"/>
                    </a:lnTo>
                    <a:lnTo>
                      <a:pt x="1" y="950"/>
                    </a:lnTo>
                    <a:lnTo>
                      <a:pt x="1" y="950"/>
                    </a:lnTo>
                    <a:lnTo>
                      <a:pt x="25" y="755"/>
                    </a:lnTo>
                    <a:lnTo>
                      <a:pt x="74" y="585"/>
                    </a:lnTo>
                    <a:lnTo>
                      <a:pt x="147" y="414"/>
                    </a:lnTo>
                    <a:lnTo>
                      <a:pt x="244" y="268"/>
                    </a:lnTo>
                    <a:lnTo>
                      <a:pt x="390" y="171"/>
                    </a:lnTo>
                    <a:lnTo>
                      <a:pt x="536" y="73"/>
                    </a:lnTo>
                    <a:lnTo>
                      <a:pt x="707" y="25"/>
                    </a:lnTo>
                    <a:lnTo>
                      <a:pt x="877" y="0"/>
                    </a:lnTo>
                    <a:lnTo>
                      <a:pt x="877" y="0"/>
                    </a:lnTo>
                    <a:lnTo>
                      <a:pt x="1048" y="25"/>
                    </a:lnTo>
                    <a:lnTo>
                      <a:pt x="1218" y="73"/>
                    </a:lnTo>
                    <a:lnTo>
                      <a:pt x="1365" y="171"/>
                    </a:lnTo>
                    <a:lnTo>
                      <a:pt x="1511" y="268"/>
                    </a:lnTo>
                    <a:lnTo>
                      <a:pt x="1608" y="414"/>
                    </a:lnTo>
                    <a:lnTo>
                      <a:pt x="1681" y="585"/>
                    </a:lnTo>
                    <a:lnTo>
                      <a:pt x="1730" y="755"/>
                    </a:lnTo>
                    <a:lnTo>
                      <a:pt x="1754" y="950"/>
                    </a:lnTo>
                    <a:lnTo>
                      <a:pt x="1754" y="950"/>
                    </a:lnTo>
                    <a:lnTo>
                      <a:pt x="1730" y="1145"/>
                    </a:lnTo>
                    <a:lnTo>
                      <a:pt x="1681" y="1316"/>
                    </a:lnTo>
                    <a:lnTo>
                      <a:pt x="1608" y="1486"/>
                    </a:lnTo>
                    <a:lnTo>
                      <a:pt x="1511" y="1632"/>
                    </a:lnTo>
                    <a:lnTo>
                      <a:pt x="1365" y="1730"/>
                    </a:lnTo>
                    <a:lnTo>
                      <a:pt x="1218" y="1827"/>
                    </a:lnTo>
                    <a:lnTo>
                      <a:pt x="1048" y="1876"/>
                    </a:lnTo>
                    <a:lnTo>
                      <a:pt x="877" y="1900"/>
                    </a:lnTo>
                    <a:lnTo>
                      <a:pt x="877" y="190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  <p:sp>
            <p:nvSpPr>
              <p:cNvPr id="505" name="Google Shape;505;p4"/>
              <p:cNvSpPr/>
              <p:nvPr/>
            </p:nvSpPr>
            <p:spPr>
              <a:xfrm>
                <a:off x="5318640" y="4077000"/>
                <a:ext cx="46080" cy="14760"/>
              </a:xfrm>
              <a:custGeom>
                <a:rect b="b" l="l" r="r" t="t"/>
                <a:pathLst>
                  <a:path extrusionOk="0" h="1243" w="3995">
                    <a:moveTo>
                      <a:pt x="1" y="1242"/>
                    </a:moveTo>
                    <a:lnTo>
                      <a:pt x="3995" y="0"/>
                    </a:lnTo>
                  </a:path>
                </a:pathLst>
              </a:custGeom>
              <a:noFill/>
              <a:ln cap="flat" cmpd="sng" w="12225">
                <a:solidFill>
                  <a:srgbClr val="2B608B"/>
                </a:solidFill>
                <a:prstDash val="solid"/>
                <a:round/>
                <a:headEnd len="sm" w="sm" type="none"/>
                <a:tailEnd len="sm" w="sm" type="none"/>
              </a:ln>
            </p:spPr>
          </p:sp>
        </p:grpSp>
      </p:grpSp>
      <p:sp>
        <p:nvSpPr>
          <p:cNvPr id="506" name="Google Shape;506;p4"/>
          <p:cNvSpPr/>
          <p:nvPr/>
        </p:nvSpPr>
        <p:spPr>
          <a:xfrm>
            <a:off x="870480" y="888120"/>
            <a:ext cx="7988400" cy="12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800" u="sng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Resolución 2646 de 2008:</a:t>
            </a:r>
            <a:r>
              <a:rPr b="0" lang="es-CO" sz="1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Posibles</a:t>
            </a:r>
            <a:r>
              <a:rPr b="0" lang="es-CO" sz="16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causas</a:t>
            </a: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que pueden ser </a:t>
            </a:r>
            <a:r>
              <a:rPr b="0" lang="es-CO" sz="16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responsables</a:t>
            </a: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de una </a:t>
            </a:r>
            <a:r>
              <a:rPr b="0" lang="es-CO" sz="16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enfermedad, lesión o daño</a:t>
            </a:r>
            <a:r>
              <a:rPr b="0" lang="es-CO" sz="16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r>
              <a:rPr b="0" lang="es-CO" sz="17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[MINPRO2008].</a:t>
            </a:r>
            <a:endParaRPr b="0" sz="1700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7" name="Google Shape;507;p4"/>
          <p:cNvGrpSpPr/>
          <p:nvPr/>
        </p:nvGrpSpPr>
        <p:grpSpPr>
          <a:xfrm>
            <a:off x="5013720" y="3441960"/>
            <a:ext cx="3939600" cy="1375320"/>
            <a:chOff x="5013720" y="3441960"/>
            <a:chExt cx="3939600" cy="1375320"/>
          </a:xfrm>
        </p:grpSpPr>
        <p:sp>
          <p:nvSpPr>
            <p:cNvPr id="508" name="Google Shape;508;p4"/>
            <p:cNvSpPr/>
            <p:nvPr/>
          </p:nvSpPr>
          <p:spPr>
            <a:xfrm>
              <a:off x="5013720" y="3478080"/>
              <a:ext cx="3939600" cy="1339200"/>
            </a:xfrm>
            <a:prstGeom prst="rect">
              <a:avLst/>
            </a:prstGeom>
            <a:solidFill>
              <a:srgbClr val="0DB7C4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>
              <a:off x="5520960" y="3441960"/>
              <a:ext cx="3371760" cy="28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20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Psicosocial [Forastieri,2013]</a:t>
              </a:r>
              <a:endParaRPr b="0" sz="20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0" name="Google Shape;510;p4"/>
          <p:cNvSpPr/>
          <p:nvPr/>
        </p:nvSpPr>
        <p:spPr>
          <a:xfrm>
            <a:off x="5167080" y="3420360"/>
            <a:ext cx="3939480" cy="1335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20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</a:t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  <a:p>
            <a:pPr indent="-285480" lvl="1" marL="7430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 laboral</a:t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85480" lvl="1" marL="7430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Organización y gestión</a:t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85480" lvl="1" marL="7430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Aspectos extralaborales</a:t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5"/>
          <p:cNvSpPr txBox="1"/>
          <p:nvPr/>
        </p:nvSpPr>
        <p:spPr>
          <a:xfrm>
            <a:off x="844550" y="201125"/>
            <a:ext cx="58047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FRP - Factores de riesgo psicosocial|</a:t>
            </a:r>
            <a:endParaRPr b="0" sz="3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5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7" name="Google Shape;517;p5"/>
          <p:cNvSpPr/>
          <p:nvPr/>
        </p:nvSpPr>
        <p:spPr>
          <a:xfrm>
            <a:off x="844560" y="895080"/>
            <a:ext cx="7797000" cy="11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800" u="sng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Resolución 2646 de 2008:</a:t>
            </a:r>
            <a:r>
              <a:rPr b="0" lang="es-CO" sz="1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sz="1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0" lang="es-CO" sz="17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Condiciones psicosociales cuya identificación y evaluación muestra efectos negativos en la salud de los trabajadores o en el trabajo*.</a:t>
            </a:r>
            <a:endParaRPr b="0" sz="17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5"/>
          <p:cNvSpPr/>
          <p:nvPr/>
        </p:nvSpPr>
        <p:spPr>
          <a:xfrm>
            <a:off x="927360" y="4441320"/>
            <a:ext cx="7950960" cy="759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1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 Extraído de la resolución 2646 de 2008 del Ministerio de Protección Social [MINPRO, 2008]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1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**Extraído de la taxonomía de los factores de riesgo psicosocial [Mansilla, 2012]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11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***Extraído los trabajos de [Romero. et al, 2016 ] y  [Molano, 2016] sobre factores de riesgo psicosociales extralaborales</a:t>
            </a:r>
            <a:endParaRPr b="0" sz="1100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9" name="Google Shape;519;p5"/>
          <p:cNvGrpSpPr/>
          <p:nvPr/>
        </p:nvGrpSpPr>
        <p:grpSpPr>
          <a:xfrm>
            <a:off x="5598720" y="2056080"/>
            <a:ext cx="3279600" cy="2140500"/>
            <a:chOff x="5598720" y="1979880"/>
            <a:chExt cx="3279600" cy="2140500"/>
          </a:xfrm>
        </p:grpSpPr>
        <p:grpSp>
          <p:nvGrpSpPr>
            <p:cNvPr id="520" name="Google Shape;520;p5"/>
            <p:cNvGrpSpPr/>
            <p:nvPr/>
          </p:nvGrpSpPr>
          <p:grpSpPr>
            <a:xfrm>
              <a:off x="5598720" y="1979880"/>
              <a:ext cx="3279600" cy="2140500"/>
              <a:chOff x="5598720" y="1979880"/>
              <a:chExt cx="3279600" cy="2140500"/>
            </a:xfrm>
          </p:grpSpPr>
          <p:sp>
            <p:nvSpPr>
              <p:cNvPr id="521" name="Google Shape;521;p5"/>
              <p:cNvSpPr/>
              <p:nvPr/>
            </p:nvSpPr>
            <p:spPr>
              <a:xfrm>
                <a:off x="5600520" y="1979880"/>
                <a:ext cx="3277800" cy="2140500"/>
              </a:xfrm>
              <a:prstGeom prst="rect">
                <a:avLst/>
              </a:prstGeom>
              <a:solidFill>
                <a:srgbClr val="E7C586">
                  <a:alpha val="219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5598720" y="1981080"/>
                <a:ext cx="1881720" cy="3045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CO" sz="1800" strike="noStrike">
                    <a:solidFill>
                      <a:srgbClr val="AB7A22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rPr>
                  <a:t>Extralaboral ***</a:t>
                </a:r>
                <a:endParaRPr b="0" sz="1800" strike="noStrike"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3" name="Google Shape;523;p5"/>
            <p:cNvSpPr/>
            <p:nvPr/>
          </p:nvSpPr>
          <p:spPr>
            <a:xfrm>
              <a:off x="5736240" y="2268720"/>
              <a:ext cx="2988360" cy="137196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400" strike="noStrike">
                  <a:solidFill>
                    <a:srgbClr val="AB7A2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Aspectos externos</a:t>
              </a:r>
              <a:endParaRPr b="0" sz="14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B7A22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AB7A2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Relaciones familiares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B7A22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AB7A2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Relaciones interpersonales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B7A22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AB7A2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Características de vivienda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B7A22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AB7A2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Desplazamiento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B7A22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AB7A22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Situación económica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4" name="Google Shape;524;p5"/>
          <p:cNvGrpSpPr/>
          <p:nvPr/>
        </p:nvGrpSpPr>
        <p:grpSpPr>
          <a:xfrm>
            <a:off x="650880" y="2060760"/>
            <a:ext cx="4831080" cy="2140680"/>
            <a:chOff x="650880" y="1984560"/>
            <a:chExt cx="4831080" cy="2140680"/>
          </a:xfrm>
        </p:grpSpPr>
        <p:grpSp>
          <p:nvGrpSpPr>
            <p:cNvPr id="525" name="Google Shape;525;p5"/>
            <p:cNvGrpSpPr/>
            <p:nvPr/>
          </p:nvGrpSpPr>
          <p:grpSpPr>
            <a:xfrm>
              <a:off x="927360" y="1984560"/>
              <a:ext cx="4554600" cy="2140500"/>
              <a:chOff x="927360" y="1984560"/>
              <a:chExt cx="4554600" cy="2140500"/>
            </a:xfrm>
          </p:grpSpPr>
          <p:sp>
            <p:nvSpPr>
              <p:cNvPr id="526" name="Google Shape;526;p5"/>
              <p:cNvSpPr/>
              <p:nvPr/>
            </p:nvSpPr>
            <p:spPr>
              <a:xfrm>
                <a:off x="927360" y="1984560"/>
                <a:ext cx="4554600" cy="2140500"/>
              </a:xfrm>
              <a:prstGeom prst="rect">
                <a:avLst/>
              </a:prstGeom>
              <a:solidFill>
                <a:srgbClr val="0DB7C4">
                  <a:alpha val="15686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927360" y="2009880"/>
                <a:ext cx="2091960" cy="3045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s-CO" sz="1800" strike="noStrike">
                    <a:solidFill>
                      <a:srgbClr val="415665"/>
                    </a:solidFill>
                    <a:latin typeface="Source Sans Pro"/>
                    <a:ea typeface="Source Sans Pro"/>
                    <a:cs typeface="Source Sans Pro"/>
                    <a:sym typeface="Source Sans Pro"/>
                  </a:rPr>
                  <a:t>Intralaboral **</a:t>
                </a:r>
                <a:endParaRPr b="0" sz="1800" strike="noStrike"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8" name="Google Shape;528;p5"/>
            <p:cNvSpPr/>
            <p:nvPr/>
          </p:nvSpPr>
          <p:spPr>
            <a:xfrm>
              <a:off x="650880" y="2356200"/>
              <a:ext cx="2620800" cy="17690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4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 Medio laboral  </a:t>
              </a:r>
              <a:endParaRPr b="0" sz="14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Temperatura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Iluminación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Ruido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Vibración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Diseños de puestos de trabajo inapropiados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"/>
            <p:cNvSpPr/>
            <p:nvPr/>
          </p:nvSpPr>
          <p:spPr>
            <a:xfrm>
              <a:off x="2813040" y="2309040"/>
              <a:ext cx="2620800" cy="17690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4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 Organización y gestión</a:t>
              </a:r>
              <a:endParaRPr b="0" sz="14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Horario de trabajo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Pausas y descansos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Autonomía y participación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Carga mental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85480" lvl="1" marL="74304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DB7C4"/>
                </a:buClr>
                <a:buSzPts val="1400"/>
                <a:buFont typeface="Arial"/>
                <a:buChar char="•"/>
              </a:pPr>
              <a:r>
                <a:rPr b="0" i="0" lang="es-CO" sz="1400" u="none" cap="none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Desarrollo de carrera</a:t>
              </a:r>
              <a:endParaRPr b="0" i="0" sz="1400" u="none" cap="none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"/>
          <p:cNvSpPr txBox="1"/>
          <p:nvPr/>
        </p:nvSpPr>
        <p:spPr>
          <a:xfrm>
            <a:off x="844560" y="5760"/>
            <a:ext cx="482256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Efectos  de Factores de riesgo psicosocial (FRP)</a:t>
            </a:r>
            <a:endParaRPr b="0" sz="3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6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6" name="Google Shape;536;p6"/>
          <p:cNvSpPr txBox="1"/>
          <p:nvPr/>
        </p:nvSpPr>
        <p:spPr>
          <a:xfrm>
            <a:off x="361080" y="1147680"/>
            <a:ext cx="4678200" cy="19900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2000" strike="noStrike">
                <a:solidFill>
                  <a:srgbClr val="FE484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Desórdenes musculoesqueléticos* </a:t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1" marL="8002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Dolores o lesiones de espalda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19" lvl="1" marL="8002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Trastornos en extremidades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t/>
            </a:r>
            <a:endParaRPr b="0" sz="2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37" name="Google Shape;537;p6"/>
          <p:cNvGrpSpPr/>
          <p:nvPr/>
        </p:nvGrpSpPr>
        <p:grpSpPr>
          <a:xfrm>
            <a:off x="7007760" y="307800"/>
            <a:ext cx="2116800" cy="4266360"/>
            <a:chOff x="7007760" y="307800"/>
            <a:chExt cx="2116800" cy="4266360"/>
          </a:xfrm>
        </p:grpSpPr>
        <p:sp>
          <p:nvSpPr>
            <p:cNvPr id="538" name="Google Shape;538;p6"/>
            <p:cNvSpPr/>
            <p:nvPr/>
          </p:nvSpPr>
          <p:spPr>
            <a:xfrm>
              <a:off x="7014960" y="307800"/>
              <a:ext cx="2109600" cy="4266360"/>
            </a:xfrm>
            <a:custGeom>
              <a:rect b="b" l="l" r="r" t="t"/>
              <a:pathLst>
                <a:path extrusionOk="0" h="120000" w="120000">
                  <a:moveTo>
                    <a:pt x="118506" y="61353"/>
                  </a:moveTo>
                  <a:cubicBezTo>
                    <a:pt x="117760" y="61172"/>
                    <a:pt x="118133" y="61263"/>
                    <a:pt x="118506" y="61353"/>
                  </a:cubicBezTo>
                  <a:cubicBezTo>
                    <a:pt x="115894" y="60631"/>
                    <a:pt x="114401" y="59187"/>
                    <a:pt x="112348" y="58195"/>
                  </a:cubicBezTo>
                  <a:cubicBezTo>
                    <a:pt x="111415" y="57654"/>
                    <a:pt x="110295" y="57203"/>
                    <a:pt x="108989" y="57022"/>
                  </a:cubicBezTo>
                  <a:cubicBezTo>
                    <a:pt x="108429" y="57022"/>
                    <a:pt x="107496" y="57022"/>
                    <a:pt x="107122" y="56932"/>
                  </a:cubicBezTo>
                  <a:cubicBezTo>
                    <a:pt x="106936" y="56842"/>
                    <a:pt x="106749" y="56571"/>
                    <a:pt x="106749" y="56481"/>
                  </a:cubicBezTo>
                  <a:cubicBezTo>
                    <a:pt x="106562" y="56300"/>
                    <a:pt x="106376" y="56030"/>
                    <a:pt x="106189" y="55849"/>
                  </a:cubicBezTo>
                  <a:cubicBezTo>
                    <a:pt x="105069" y="54406"/>
                    <a:pt x="104323" y="52872"/>
                    <a:pt x="103950" y="51338"/>
                  </a:cubicBezTo>
                  <a:cubicBezTo>
                    <a:pt x="103763" y="50345"/>
                    <a:pt x="103763" y="49443"/>
                    <a:pt x="103390" y="48541"/>
                  </a:cubicBezTo>
                  <a:cubicBezTo>
                    <a:pt x="102643" y="46917"/>
                    <a:pt x="101710" y="45383"/>
                    <a:pt x="100404" y="43849"/>
                  </a:cubicBezTo>
                  <a:cubicBezTo>
                    <a:pt x="100031" y="43308"/>
                    <a:pt x="99471" y="42586"/>
                    <a:pt x="98724" y="42045"/>
                  </a:cubicBezTo>
                  <a:cubicBezTo>
                    <a:pt x="98164" y="41684"/>
                    <a:pt x="97604" y="41323"/>
                    <a:pt x="97418" y="40781"/>
                  </a:cubicBezTo>
                  <a:cubicBezTo>
                    <a:pt x="97045" y="40060"/>
                    <a:pt x="97231" y="39248"/>
                    <a:pt x="97045" y="38436"/>
                  </a:cubicBezTo>
                  <a:cubicBezTo>
                    <a:pt x="96858" y="37624"/>
                    <a:pt x="96671" y="36902"/>
                    <a:pt x="96485" y="36090"/>
                  </a:cubicBezTo>
                  <a:cubicBezTo>
                    <a:pt x="96111" y="34556"/>
                    <a:pt x="95552" y="33022"/>
                    <a:pt x="94805" y="31488"/>
                  </a:cubicBezTo>
                  <a:cubicBezTo>
                    <a:pt x="94618" y="31127"/>
                    <a:pt x="94805" y="30766"/>
                    <a:pt x="94992" y="30406"/>
                  </a:cubicBezTo>
                  <a:cubicBezTo>
                    <a:pt x="94992" y="30045"/>
                    <a:pt x="94992" y="29593"/>
                    <a:pt x="94992" y="29233"/>
                  </a:cubicBezTo>
                  <a:cubicBezTo>
                    <a:pt x="94992" y="28421"/>
                    <a:pt x="94992" y="27609"/>
                    <a:pt x="94805" y="26796"/>
                  </a:cubicBezTo>
                  <a:cubicBezTo>
                    <a:pt x="94432" y="25353"/>
                    <a:pt x="92566" y="24090"/>
                    <a:pt x="91073" y="22917"/>
                  </a:cubicBezTo>
                  <a:cubicBezTo>
                    <a:pt x="89393" y="21563"/>
                    <a:pt x="86594" y="21022"/>
                    <a:pt x="83421" y="20751"/>
                  </a:cubicBezTo>
                  <a:cubicBezTo>
                    <a:pt x="81928" y="20571"/>
                    <a:pt x="80248" y="20571"/>
                    <a:pt x="78569" y="20481"/>
                  </a:cubicBezTo>
                  <a:cubicBezTo>
                    <a:pt x="77822" y="20481"/>
                    <a:pt x="77076" y="20481"/>
                    <a:pt x="76329" y="20481"/>
                  </a:cubicBezTo>
                  <a:cubicBezTo>
                    <a:pt x="75769" y="20481"/>
                    <a:pt x="75583" y="20481"/>
                    <a:pt x="75209" y="20300"/>
                  </a:cubicBezTo>
                  <a:cubicBezTo>
                    <a:pt x="75023" y="20210"/>
                    <a:pt x="74650" y="20120"/>
                    <a:pt x="74276" y="20030"/>
                  </a:cubicBezTo>
                  <a:cubicBezTo>
                    <a:pt x="72970" y="19578"/>
                    <a:pt x="71664" y="19127"/>
                    <a:pt x="70171" y="18766"/>
                  </a:cubicBezTo>
                  <a:cubicBezTo>
                    <a:pt x="69797" y="18676"/>
                    <a:pt x="69424" y="18496"/>
                    <a:pt x="69051" y="18406"/>
                  </a:cubicBezTo>
                  <a:cubicBezTo>
                    <a:pt x="68864" y="18406"/>
                    <a:pt x="68491" y="18315"/>
                    <a:pt x="68304" y="18225"/>
                  </a:cubicBezTo>
                  <a:cubicBezTo>
                    <a:pt x="68304" y="18135"/>
                    <a:pt x="68304" y="18045"/>
                    <a:pt x="68304" y="18045"/>
                  </a:cubicBezTo>
                  <a:cubicBezTo>
                    <a:pt x="68118" y="17323"/>
                    <a:pt x="67931" y="16601"/>
                    <a:pt x="67744" y="15969"/>
                  </a:cubicBezTo>
                  <a:cubicBezTo>
                    <a:pt x="67744" y="15609"/>
                    <a:pt x="67744" y="15338"/>
                    <a:pt x="67558" y="15067"/>
                  </a:cubicBezTo>
                  <a:cubicBezTo>
                    <a:pt x="67558" y="14977"/>
                    <a:pt x="67558" y="14887"/>
                    <a:pt x="67558" y="14887"/>
                  </a:cubicBezTo>
                  <a:cubicBezTo>
                    <a:pt x="67558" y="14796"/>
                    <a:pt x="67744" y="14796"/>
                    <a:pt x="67931" y="14706"/>
                  </a:cubicBezTo>
                  <a:cubicBezTo>
                    <a:pt x="68304" y="14616"/>
                    <a:pt x="68491" y="14526"/>
                    <a:pt x="68864" y="14345"/>
                  </a:cubicBezTo>
                  <a:cubicBezTo>
                    <a:pt x="69424" y="13984"/>
                    <a:pt x="69611" y="13533"/>
                    <a:pt x="69984" y="13082"/>
                  </a:cubicBezTo>
                  <a:cubicBezTo>
                    <a:pt x="70357" y="12451"/>
                    <a:pt x="70730" y="11819"/>
                    <a:pt x="71104" y="11187"/>
                  </a:cubicBezTo>
                  <a:cubicBezTo>
                    <a:pt x="72597" y="8481"/>
                    <a:pt x="73343" y="5052"/>
                    <a:pt x="70171" y="2526"/>
                  </a:cubicBezTo>
                  <a:cubicBezTo>
                    <a:pt x="68678" y="1443"/>
                    <a:pt x="66438" y="631"/>
                    <a:pt x="63639" y="270"/>
                  </a:cubicBezTo>
                  <a:cubicBezTo>
                    <a:pt x="62706" y="180"/>
                    <a:pt x="59906" y="0"/>
                    <a:pt x="58040" y="180"/>
                  </a:cubicBezTo>
                  <a:cubicBezTo>
                    <a:pt x="55241" y="360"/>
                    <a:pt x="52628" y="812"/>
                    <a:pt x="50762" y="1714"/>
                  </a:cubicBezTo>
                  <a:cubicBezTo>
                    <a:pt x="48709" y="2796"/>
                    <a:pt x="47776" y="4150"/>
                    <a:pt x="47402" y="5503"/>
                  </a:cubicBezTo>
                  <a:cubicBezTo>
                    <a:pt x="46469" y="8300"/>
                    <a:pt x="47962" y="11007"/>
                    <a:pt x="49828" y="13533"/>
                  </a:cubicBezTo>
                  <a:cubicBezTo>
                    <a:pt x="50015" y="13894"/>
                    <a:pt x="50388" y="14165"/>
                    <a:pt x="50762" y="14345"/>
                  </a:cubicBezTo>
                  <a:cubicBezTo>
                    <a:pt x="50948" y="14436"/>
                    <a:pt x="51135" y="14616"/>
                    <a:pt x="51508" y="14706"/>
                  </a:cubicBezTo>
                  <a:cubicBezTo>
                    <a:pt x="51508" y="14706"/>
                    <a:pt x="51881" y="14796"/>
                    <a:pt x="51881" y="14887"/>
                  </a:cubicBezTo>
                  <a:cubicBezTo>
                    <a:pt x="52068" y="14977"/>
                    <a:pt x="51881" y="15338"/>
                    <a:pt x="51881" y="15428"/>
                  </a:cubicBezTo>
                  <a:cubicBezTo>
                    <a:pt x="51695" y="16150"/>
                    <a:pt x="51508" y="16962"/>
                    <a:pt x="51321" y="17684"/>
                  </a:cubicBezTo>
                  <a:cubicBezTo>
                    <a:pt x="51321" y="17774"/>
                    <a:pt x="51321" y="18045"/>
                    <a:pt x="51135" y="18225"/>
                  </a:cubicBezTo>
                  <a:cubicBezTo>
                    <a:pt x="51135" y="18315"/>
                    <a:pt x="50575" y="18406"/>
                    <a:pt x="50388" y="18406"/>
                  </a:cubicBezTo>
                  <a:cubicBezTo>
                    <a:pt x="50015" y="18496"/>
                    <a:pt x="49642" y="18676"/>
                    <a:pt x="49269" y="18766"/>
                  </a:cubicBezTo>
                  <a:cubicBezTo>
                    <a:pt x="48709" y="18947"/>
                    <a:pt x="47962" y="19127"/>
                    <a:pt x="47216" y="19398"/>
                  </a:cubicBezTo>
                  <a:cubicBezTo>
                    <a:pt x="46469" y="19578"/>
                    <a:pt x="45909" y="19759"/>
                    <a:pt x="45163" y="20030"/>
                  </a:cubicBezTo>
                  <a:cubicBezTo>
                    <a:pt x="44976" y="20120"/>
                    <a:pt x="44603" y="20210"/>
                    <a:pt x="44416" y="20300"/>
                  </a:cubicBezTo>
                  <a:cubicBezTo>
                    <a:pt x="43856" y="20481"/>
                    <a:pt x="43856" y="20481"/>
                    <a:pt x="43297" y="20481"/>
                  </a:cubicBezTo>
                  <a:cubicBezTo>
                    <a:pt x="41617" y="20481"/>
                    <a:pt x="39937" y="20481"/>
                    <a:pt x="38258" y="20571"/>
                  </a:cubicBezTo>
                  <a:cubicBezTo>
                    <a:pt x="35458" y="20751"/>
                    <a:pt x="31912" y="21022"/>
                    <a:pt x="29860" y="22015"/>
                  </a:cubicBezTo>
                  <a:cubicBezTo>
                    <a:pt x="28740" y="22556"/>
                    <a:pt x="27993" y="23187"/>
                    <a:pt x="27247" y="23819"/>
                  </a:cubicBezTo>
                  <a:cubicBezTo>
                    <a:pt x="26500" y="24451"/>
                    <a:pt x="25754" y="25082"/>
                    <a:pt x="25194" y="25804"/>
                  </a:cubicBezTo>
                  <a:cubicBezTo>
                    <a:pt x="24634" y="26526"/>
                    <a:pt x="24634" y="27338"/>
                    <a:pt x="24447" y="28060"/>
                  </a:cubicBezTo>
                  <a:cubicBezTo>
                    <a:pt x="24447" y="28872"/>
                    <a:pt x="24447" y="29684"/>
                    <a:pt x="24634" y="30406"/>
                  </a:cubicBezTo>
                  <a:cubicBezTo>
                    <a:pt x="24634" y="30766"/>
                    <a:pt x="24821" y="31127"/>
                    <a:pt x="24634" y="31488"/>
                  </a:cubicBezTo>
                  <a:cubicBezTo>
                    <a:pt x="24447" y="31939"/>
                    <a:pt x="24261" y="32300"/>
                    <a:pt x="24074" y="32661"/>
                  </a:cubicBezTo>
                  <a:cubicBezTo>
                    <a:pt x="23888" y="33473"/>
                    <a:pt x="23514" y="34195"/>
                    <a:pt x="23328" y="35007"/>
                  </a:cubicBezTo>
                  <a:cubicBezTo>
                    <a:pt x="22768" y="36541"/>
                    <a:pt x="22395" y="38165"/>
                    <a:pt x="22395" y="39699"/>
                  </a:cubicBezTo>
                  <a:cubicBezTo>
                    <a:pt x="22208" y="40511"/>
                    <a:pt x="22208" y="41142"/>
                    <a:pt x="21275" y="41774"/>
                  </a:cubicBezTo>
                  <a:cubicBezTo>
                    <a:pt x="20715" y="42135"/>
                    <a:pt x="20342" y="42496"/>
                    <a:pt x="19968" y="42947"/>
                  </a:cubicBezTo>
                  <a:cubicBezTo>
                    <a:pt x="17729" y="45293"/>
                    <a:pt x="16236" y="47909"/>
                    <a:pt x="15676" y="50526"/>
                  </a:cubicBezTo>
                  <a:cubicBezTo>
                    <a:pt x="15303" y="51969"/>
                    <a:pt x="14930" y="53413"/>
                    <a:pt x="13996" y="54857"/>
                  </a:cubicBezTo>
                  <a:cubicBezTo>
                    <a:pt x="13810" y="55218"/>
                    <a:pt x="13623" y="55488"/>
                    <a:pt x="13250" y="55849"/>
                  </a:cubicBezTo>
                  <a:cubicBezTo>
                    <a:pt x="13250" y="56030"/>
                    <a:pt x="13063" y="56210"/>
                    <a:pt x="12877" y="56390"/>
                  </a:cubicBezTo>
                  <a:cubicBezTo>
                    <a:pt x="12690" y="56571"/>
                    <a:pt x="12503" y="56842"/>
                    <a:pt x="12317" y="56932"/>
                  </a:cubicBezTo>
                  <a:cubicBezTo>
                    <a:pt x="12130" y="57022"/>
                    <a:pt x="11010" y="57022"/>
                    <a:pt x="10637" y="57022"/>
                  </a:cubicBezTo>
                  <a:cubicBezTo>
                    <a:pt x="9891" y="57112"/>
                    <a:pt x="9144" y="57293"/>
                    <a:pt x="8584" y="57473"/>
                  </a:cubicBezTo>
                  <a:cubicBezTo>
                    <a:pt x="6158" y="58375"/>
                    <a:pt x="4665" y="59729"/>
                    <a:pt x="2612" y="60812"/>
                  </a:cubicBezTo>
                  <a:cubicBezTo>
                    <a:pt x="2052" y="60992"/>
                    <a:pt x="1493" y="61172"/>
                    <a:pt x="933" y="61353"/>
                  </a:cubicBezTo>
                  <a:cubicBezTo>
                    <a:pt x="559" y="61533"/>
                    <a:pt x="0" y="61714"/>
                    <a:pt x="0" y="61984"/>
                  </a:cubicBezTo>
                  <a:cubicBezTo>
                    <a:pt x="0" y="62526"/>
                    <a:pt x="1119" y="62616"/>
                    <a:pt x="1866" y="62616"/>
                  </a:cubicBezTo>
                  <a:cubicBezTo>
                    <a:pt x="2986" y="62526"/>
                    <a:pt x="3919" y="62436"/>
                    <a:pt x="4665" y="62165"/>
                  </a:cubicBezTo>
                  <a:cubicBezTo>
                    <a:pt x="5225" y="62075"/>
                    <a:pt x="5598" y="61804"/>
                    <a:pt x="6158" y="61624"/>
                  </a:cubicBezTo>
                  <a:cubicBezTo>
                    <a:pt x="6531" y="61443"/>
                    <a:pt x="6905" y="61172"/>
                    <a:pt x="7465" y="61082"/>
                  </a:cubicBezTo>
                  <a:cubicBezTo>
                    <a:pt x="7278" y="61624"/>
                    <a:pt x="6531" y="62165"/>
                    <a:pt x="5972" y="62616"/>
                  </a:cubicBezTo>
                  <a:cubicBezTo>
                    <a:pt x="5412" y="63248"/>
                    <a:pt x="4665" y="63789"/>
                    <a:pt x="3919" y="64421"/>
                  </a:cubicBezTo>
                  <a:cubicBezTo>
                    <a:pt x="3359" y="64872"/>
                    <a:pt x="2239" y="65503"/>
                    <a:pt x="2799" y="66045"/>
                  </a:cubicBezTo>
                  <a:cubicBezTo>
                    <a:pt x="3732" y="67127"/>
                    <a:pt x="5598" y="65774"/>
                    <a:pt x="6345" y="65413"/>
                  </a:cubicBezTo>
                  <a:cubicBezTo>
                    <a:pt x="6905" y="65052"/>
                    <a:pt x="7278" y="64691"/>
                    <a:pt x="7838" y="64330"/>
                  </a:cubicBezTo>
                  <a:cubicBezTo>
                    <a:pt x="8211" y="63969"/>
                    <a:pt x="8771" y="63609"/>
                    <a:pt x="9331" y="63428"/>
                  </a:cubicBezTo>
                  <a:cubicBezTo>
                    <a:pt x="9331" y="63699"/>
                    <a:pt x="9144" y="64060"/>
                    <a:pt x="8958" y="64421"/>
                  </a:cubicBezTo>
                  <a:cubicBezTo>
                    <a:pt x="8584" y="64781"/>
                    <a:pt x="8398" y="65142"/>
                    <a:pt x="8024" y="65503"/>
                  </a:cubicBezTo>
                  <a:cubicBezTo>
                    <a:pt x="7651" y="66135"/>
                    <a:pt x="6718" y="66947"/>
                    <a:pt x="6905" y="67578"/>
                  </a:cubicBezTo>
                  <a:cubicBezTo>
                    <a:pt x="7278" y="67939"/>
                    <a:pt x="8024" y="68210"/>
                    <a:pt x="8771" y="68030"/>
                  </a:cubicBezTo>
                  <a:cubicBezTo>
                    <a:pt x="9517" y="67849"/>
                    <a:pt x="9891" y="67308"/>
                    <a:pt x="10264" y="66947"/>
                  </a:cubicBezTo>
                  <a:cubicBezTo>
                    <a:pt x="11010" y="66045"/>
                    <a:pt x="11570" y="65052"/>
                    <a:pt x="12503" y="64150"/>
                  </a:cubicBezTo>
                  <a:cubicBezTo>
                    <a:pt x="12503" y="64962"/>
                    <a:pt x="12130" y="65774"/>
                    <a:pt x="12130" y="66586"/>
                  </a:cubicBezTo>
                  <a:cubicBezTo>
                    <a:pt x="12130" y="66947"/>
                    <a:pt x="11944" y="67578"/>
                    <a:pt x="12690" y="67849"/>
                  </a:cubicBezTo>
                  <a:cubicBezTo>
                    <a:pt x="13250" y="68120"/>
                    <a:pt x="14183" y="67939"/>
                    <a:pt x="14556" y="67669"/>
                  </a:cubicBezTo>
                  <a:cubicBezTo>
                    <a:pt x="15116" y="67218"/>
                    <a:pt x="14930" y="66496"/>
                    <a:pt x="15116" y="65954"/>
                  </a:cubicBezTo>
                  <a:cubicBezTo>
                    <a:pt x="15116" y="65503"/>
                    <a:pt x="15116" y="65142"/>
                    <a:pt x="15303" y="64691"/>
                  </a:cubicBezTo>
                  <a:cubicBezTo>
                    <a:pt x="15303" y="64511"/>
                    <a:pt x="15303" y="63969"/>
                    <a:pt x="15863" y="63879"/>
                  </a:cubicBezTo>
                  <a:cubicBezTo>
                    <a:pt x="16236" y="64060"/>
                    <a:pt x="15863" y="64781"/>
                    <a:pt x="15863" y="65052"/>
                  </a:cubicBezTo>
                  <a:cubicBezTo>
                    <a:pt x="15676" y="65503"/>
                    <a:pt x="15676" y="65954"/>
                    <a:pt x="15676" y="66406"/>
                  </a:cubicBezTo>
                  <a:cubicBezTo>
                    <a:pt x="15863" y="66857"/>
                    <a:pt x="16609" y="67398"/>
                    <a:pt x="17542" y="67037"/>
                  </a:cubicBezTo>
                  <a:cubicBezTo>
                    <a:pt x="18102" y="66766"/>
                    <a:pt x="18289" y="66315"/>
                    <a:pt x="18475" y="65954"/>
                  </a:cubicBezTo>
                  <a:cubicBezTo>
                    <a:pt x="18475" y="65503"/>
                    <a:pt x="18475" y="65142"/>
                    <a:pt x="18475" y="64691"/>
                  </a:cubicBezTo>
                  <a:cubicBezTo>
                    <a:pt x="18662" y="64150"/>
                    <a:pt x="18849" y="63609"/>
                    <a:pt x="18849" y="62977"/>
                  </a:cubicBezTo>
                  <a:cubicBezTo>
                    <a:pt x="19035" y="62706"/>
                    <a:pt x="19222" y="62526"/>
                    <a:pt x="19409" y="62255"/>
                  </a:cubicBezTo>
                  <a:cubicBezTo>
                    <a:pt x="19782" y="61804"/>
                    <a:pt x="20155" y="61353"/>
                    <a:pt x="20342" y="60902"/>
                  </a:cubicBezTo>
                  <a:cubicBezTo>
                    <a:pt x="20528" y="60451"/>
                    <a:pt x="20902" y="59909"/>
                    <a:pt x="20902" y="59458"/>
                  </a:cubicBezTo>
                  <a:cubicBezTo>
                    <a:pt x="20902" y="59278"/>
                    <a:pt x="20902" y="59187"/>
                    <a:pt x="20715" y="59007"/>
                  </a:cubicBezTo>
                  <a:cubicBezTo>
                    <a:pt x="20715" y="58917"/>
                    <a:pt x="20528" y="58736"/>
                    <a:pt x="20528" y="58646"/>
                  </a:cubicBezTo>
                  <a:cubicBezTo>
                    <a:pt x="20528" y="58466"/>
                    <a:pt x="20902" y="58195"/>
                    <a:pt x="21088" y="58015"/>
                  </a:cubicBezTo>
                  <a:cubicBezTo>
                    <a:pt x="22021" y="56842"/>
                    <a:pt x="23141" y="55759"/>
                    <a:pt x="24261" y="54676"/>
                  </a:cubicBezTo>
                  <a:cubicBezTo>
                    <a:pt x="26874" y="52060"/>
                    <a:pt x="29860" y="49533"/>
                    <a:pt x="31726" y="46827"/>
                  </a:cubicBezTo>
                  <a:cubicBezTo>
                    <a:pt x="32659" y="45293"/>
                    <a:pt x="33219" y="43759"/>
                    <a:pt x="33965" y="42315"/>
                  </a:cubicBezTo>
                  <a:cubicBezTo>
                    <a:pt x="34712" y="40962"/>
                    <a:pt x="35645" y="39609"/>
                    <a:pt x="36765" y="38345"/>
                  </a:cubicBezTo>
                  <a:cubicBezTo>
                    <a:pt x="37138" y="39067"/>
                    <a:pt x="37511" y="39789"/>
                    <a:pt x="37884" y="40511"/>
                  </a:cubicBezTo>
                  <a:cubicBezTo>
                    <a:pt x="38071" y="41052"/>
                    <a:pt x="38631" y="41593"/>
                    <a:pt x="38818" y="42225"/>
                  </a:cubicBezTo>
                  <a:cubicBezTo>
                    <a:pt x="38818" y="42857"/>
                    <a:pt x="38818" y="43488"/>
                    <a:pt x="38818" y="44210"/>
                  </a:cubicBezTo>
                  <a:cubicBezTo>
                    <a:pt x="38631" y="45203"/>
                    <a:pt x="38631" y="46195"/>
                    <a:pt x="38631" y="47278"/>
                  </a:cubicBezTo>
                  <a:cubicBezTo>
                    <a:pt x="38631" y="47819"/>
                    <a:pt x="38444" y="48451"/>
                    <a:pt x="38631" y="48992"/>
                  </a:cubicBezTo>
                  <a:cubicBezTo>
                    <a:pt x="38631" y="49263"/>
                    <a:pt x="39004" y="49443"/>
                    <a:pt x="39191" y="49714"/>
                  </a:cubicBezTo>
                  <a:cubicBezTo>
                    <a:pt x="39377" y="50075"/>
                    <a:pt x="39004" y="50796"/>
                    <a:pt x="38818" y="51248"/>
                  </a:cubicBezTo>
                  <a:cubicBezTo>
                    <a:pt x="38444" y="52240"/>
                    <a:pt x="38071" y="53323"/>
                    <a:pt x="37698" y="54315"/>
                  </a:cubicBezTo>
                  <a:cubicBezTo>
                    <a:pt x="36391" y="58466"/>
                    <a:pt x="36951" y="62706"/>
                    <a:pt x="37511" y="66766"/>
                  </a:cubicBezTo>
                  <a:cubicBezTo>
                    <a:pt x="38071" y="70917"/>
                    <a:pt x="39377" y="74977"/>
                    <a:pt x="41617" y="79037"/>
                  </a:cubicBezTo>
                  <a:cubicBezTo>
                    <a:pt x="42737" y="80751"/>
                    <a:pt x="43670" y="82466"/>
                    <a:pt x="43856" y="84270"/>
                  </a:cubicBezTo>
                  <a:cubicBezTo>
                    <a:pt x="43856" y="85804"/>
                    <a:pt x="43110" y="87248"/>
                    <a:pt x="42363" y="88781"/>
                  </a:cubicBezTo>
                  <a:cubicBezTo>
                    <a:pt x="41430" y="90766"/>
                    <a:pt x="40870" y="92751"/>
                    <a:pt x="41430" y="94827"/>
                  </a:cubicBezTo>
                  <a:cubicBezTo>
                    <a:pt x="41990" y="96812"/>
                    <a:pt x="43110" y="98796"/>
                    <a:pt x="44416" y="100691"/>
                  </a:cubicBezTo>
                  <a:cubicBezTo>
                    <a:pt x="45536" y="102586"/>
                    <a:pt x="46656" y="104390"/>
                    <a:pt x="47776" y="106195"/>
                  </a:cubicBezTo>
                  <a:cubicBezTo>
                    <a:pt x="48709" y="107639"/>
                    <a:pt x="49642" y="109082"/>
                    <a:pt x="50388" y="110526"/>
                  </a:cubicBezTo>
                  <a:cubicBezTo>
                    <a:pt x="50575" y="110977"/>
                    <a:pt x="51135" y="111609"/>
                    <a:pt x="50948" y="112060"/>
                  </a:cubicBezTo>
                  <a:cubicBezTo>
                    <a:pt x="50762" y="112421"/>
                    <a:pt x="49642" y="114045"/>
                    <a:pt x="49642" y="114225"/>
                  </a:cubicBezTo>
                  <a:cubicBezTo>
                    <a:pt x="49455" y="114496"/>
                    <a:pt x="49269" y="114766"/>
                    <a:pt x="48895" y="115037"/>
                  </a:cubicBezTo>
                  <a:cubicBezTo>
                    <a:pt x="48522" y="115308"/>
                    <a:pt x="48149" y="115578"/>
                    <a:pt x="47402" y="115849"/>
                  </a:cubicBezTo>
                  <a:cubicBezTo>
                    <a:pt x="47029" y="116030"/>
                    <a:pt x="46842" y="116210"/>
                    <a:pt x="46469" y="116390"/>
                  </a:cubicBezTo>
                  <a:cubicBezTo>
                    <a:pt x="46283" y="116390"/>
                    <a:pt x="46096" y="116481"/>
                    <a:pt x="45909" y="116571"/>
                  </a:cubicBezTo>
                  <a:cubicBezTo>
                    <a:pt x="45723" y="116661"/>
                    <a:pt x="45536" y="116751"/>
                    <a:pt x="45349" y="116932"/>
                  </a:cubicBezTo>
                  <a:cubicBezTo>
                    <a:pt x="45163" y="117112"/>
                    <a:pt x="44790" y="117293"/>
                    <a:pt x="44603" y="117563"/>
                  </a:cubicBezTo>
                  <a:cubicBezTo>
                    <a:pt x="44416" y="117924"/>
                    <a:pt x="44230" y="118195"/>
                    <a:pt x="44603" y="118556"/>
                  </a:cubicBezTo>
                  <a:cubicBezTo>
                    <a:pt x="45349" y="119187"/>
                    <a:pt x="46842" y="119278"/>
                    <a:pt x="47962" y="119278"/>
                  </a:cubicBezTo>
                  <a:cubicBezTo>
                    <a:pt x="48522" y="119278"/>
                    <a:pt x="49082" y="119278"/>
                    <a:pt x="49642" y="119368"/>
                  </a:cubicBezTo>
                  <a:cubicBezTo>
                    <a:pt x="50015" y="119458"/>
                    <a:pt x="50575" y="119639"/>
                    <a:pt x="51135" y="119729"/>
                  </a:cubicBezTo>
                  <a:cubicBezTo>
                    <a:pt x="52441" y="120000"/>
                    <a:pt x="53561" y="120000"/>
                    <a:pt x="54867" y="120000"/>
                  </a:cubicBezTo>
                  <a:cubicBezTo>
                    <a:pt x="55987" y="120000"/>
                    <a:pt x="57293" y="120000"/>
                    <a:pt x="58413" y="119639"/>
                  </a:cubicBezTo>
                  <a:cubicBezTo>
                    <a:pt x="58600" y="119548"/>
                    <a:pt x="58973" y="119458"/>
                    <a:pt x="59160" y="119368"/>
                  </a:cubicBezTo>
                  <a:cubicBezTo>
                    <a:pt x="59346" y="119278"/>
                    <a:pt x="59533" y="119187"/>
                    <a:pt x="59720" y="119007"/>
                  </a:cubicBezTo>
                  <a:cubicBezTo>
                    <a:pt x="59720" y="119007"/>
                    <a:pt x="59720" y="119007"/>
                    <a:pt x="59720" y="119007"/>
                  </a:cubicBezTo>
                  <a:cubicBezTo>
                    <a:pt x="59720" y="119007"/>
                    <a:pt x="59720" y="119007"/>
                    <a:pt x="59720" y="119007"/>
                  </a:cubicBezTo>
                  <a:cubicBezTo>
                    <a:pt x="59906" y="119187"/>
                    <a:pt x="60279" y="119278"/>
                    <a:pt x="60466" y="119368"/>
                  </a:cubicBezTo>
                  <a:cubicBezTo>
                    <a:pt x="60653" y="119458"/>
                    <a:pt x="60839" y="119548"/>
                    <a:pt x="61213" y="119639"/>
                  </a:cubicBezTo>
                  <a:cubicBezTo>
                    <a:pt x="62332" y="120000"/>
                    <a:pt x="63452" y="120000"/>
                    <a:pt x="64758" y="120000"/>
                  </a:cubicBezTo>
                  <a:cubicBezTo>
                    <a:pt x="65878" y="120000"/>
                    <a:pt x="67185" y="120000"/>
                    <a:pt x="68304" y="119729"/>
                  </a:cubicBezTo>
                  <a:cubicBezTo>
                    <a:pt x="68864" y="119639"/>
                    <a:pt x="69424" y="119458"/>
                    <a:pt x="69984" y="119368"/>
                  </a:cubicBezTo>
                  <a:cubicBezTo>
                    <a:pt x="70357" y="119278"/>
                    <a:pt x="70917" y="119278"/>
                    <a:pt x="71477" y="119278"/>
                  </a:cubicBezTo>
                  <a:cubicBezTo>
                    <a:pt x="72597" y="119278"/>
                    <a:pt x="74276" y="119187"/>
                    <a:pt x="74836" y="118556"/>
                  </a:cubicBezTo>
                  <a:cubicBezTo>
                    <a:pt x="75209" y="118195"/>
                    <a:pt x="75209" y="117924"/>
                    <a:pt x="75023" y="117563"/>
                  </a:cubicBezTo>
                  <a:cubicBezTo>
                    <a:pt x="74836" y="117293"/>
                    <a:pt x="74463" y="117112"/>
                    <a:pt x="74090" y="116932"/>
                  </a:cubicBezTo>
                  <a:cubicBezTo>
                    <a:pt x="73903" y="116751"/>
                    <a:pt x="73716" y="116661"/>
                    <a:pt x="73530" y="116571"/>
                  </a:cubicBezTo>
                  <a:cubicBezTo>
                    <a:pt x="73343" y="116481"/>
                    <a:pt x="73157" y="116390"/>
                    <a:pt x="73157" y="116390"/>
                  </a:cubicBezTo>
                  <a:cubicBezTo>
                    <a:pt x="72783" y="116210"/>
                    <a:pt x="72410" y="116030"/>
                    <a:pt x="72037" y="115849"/>
                  </a:cubicBezTo>
                  <a:cubicBezTo>
                    <a:pt x="71477" y="115578"/>
                    <a:pt x="70917" y="115308"/>
                    <a:pt x="70544" y="115037"/>
                  </a:cubicBezTo>
                  <a:cubicBezTo>
                    <a:pt x="70357" y="114857"/>
                    <a:pt x="69424" y="113503"/>
                    <a:pt x="69424" y="113503"/>
                  </a:cubicBezTo>
                  <a:cubicBezTo>
                    <a:pt x="69051" y="112872"/>
                    <a:pt x="68491" y="111969"/>
                    <a:pt x="68678" y="111518"/>
                  </a:cubicBezTo>
                  <a:cubicBezTo>
                    <a:pt x="68864" y="110887"/>
                    <a:pt x="69237" y="110255"/>
                    <a:pt x="69611" y="109714"/>
                  </a:cubicBezTo>
                  <a:cubicBezTo>
                    <a:pt x="70357" y="108451"/>
                    <a:pt x="71104" y="107278"/>
                    <a:pt x="71850" y="106015"/>
                  </a:cubicBezTo>
                  <a:cubicBezTo>
                    <a:pt x="72970" y="104210"/>
                    <a:pt x="74090" y="102406"/>
                    <a:pt x="75209" y="100601"/>
                  </a:cubicBezTo>
                  <a:cubicBezTo>
                    <a:pt x="76516" y="98706"/>
                    <a:pt x="77636" y="96721"/>
                    <a:pt x="78195" y="94736"/>
                  </a:cubicBezTo>
                  <a:cubicBezTo>
                    <a:pt x="78569" y="92751"/>
                    <a:pt x="78195" y="90857"/>
                    <a:pt x="77076" y="88872"/>
                  </a:cubicBezTo>
                  <a:cubicBezTo>
                    <a:pt x="76329" y="87338"/>
                    <a:pt x="75583" y="85804"/>
                    <a:pt x="75769" y="84270"/>
                  </a:cubicBezTo>
                  <a:cubicBezTo>
                    <a:pt x="75769" y="82556"/>
                    <a:pt x="76702" y="80932"/>
                    <a:pt x="77636" y="79218"/>
                  </a:cubicBezTo>
                  <a:cubicBezTo>
                    <a:pt x="78755" y="77323"/>
                    <a:pt x="79688" y="75428"/>
                    <a:pt x="80435" y="73443"/>
                  </a:cubicBezTo>
                  <a:cubicBezTo>
                    <a:pt x="80995" y="71458"/>
                    <a:pt x="81555" y="69473"/>
                    <a:pt x="81928" y="67488"/>
                  </a:cubicBezTo>
                  <a:cubicBezTo>
                    <a:pt x="82301" y="65413"/>
                    <a:pt x="82301" y="63338"/>
                    <a:pt x="82488" y="61353"/>
                  </a:cubicBezTo>
                  <a:cubicBezTo>
                    <a:pt x="82488" y="59368"/>
                    <a:pt x="82674" y="57383"/>
                    <a:pt x="82115" y="55398"/>
                  </a:cubicBezTo>
                  <a:cubicBezTo>
                    <a:pt x="81741" y="54406"/>
                    <a:pt x="81368" y="53413"/>
                    <a:pt x="80995" y="52511"/>
                  </a:cubicBezTo>
                  <a:cubicBezTo>
                    <a:pt x="80808" y="51969"/>
                    <a:pt x="80622" y="51428"/>
                    <a:pt x="80435" y="50977"/>
                  </a:cubicBezTo>
                  <a:cubicBezTo>
                    <a:pt x="80248" y="50706"/>
                    <a:pt x="80248" y="50526"/>
                    <a:pt x="80062" y="50255"/>
                  </a:cubicBezTo>
                  <a:cubicBezTo>
                    <a:pt x="79875" y="49984"/>
                    <a:pt x="79875" y="49804"/>
                    <a:pt x="80062" y="49533"/>
                  </a:cubicBezTo>
                  <a:cubicBezTo>
                    <a:pt x="80248" y="48721"/>
                    <a:pt x="80062" y="48000"/>
                    <a:pt x="80062" y="47187"/>
                  </a:cubicBezTo>
                  <a:cubicBezTo>
                    <a:pt x="80062" y="45654"/>
                    <a:pt x="80062" y="44120"/>
                    <a:pt x="80062" y="42676"/>
                  </a:cubicBezTo>
                  <a:cubicBezTo>
                    <a:pt x="80062" y="42135"/>
                    <a:pt x="80248" y="41774"/>
                    <a:pt x="80622" y="41323"/>
                  </a:cubicBezTo>
                  <a:cubicBezTo>
                    <a:pt x="82301" y="38616"/>
                    <a:pt x="82301" y="38616"/>
                    <a:pt x="82301" y="38616"/>
                  </a:cubicBezTo>
                  <a:cubicBezTo>
                    <a:pt x="82674" y="38075"/>
                    <a:pt x="82674" y="38075"/>
                    <a:pt x="82674" y="38075"/>
                  </a:cubicBezTo>
                  <a:cubicBezTo>
                    <a:pt x="83421" y="39157"/>
                    <a:pt x="84167" y="40240"/>
                    <a:pt x="84914" y="41323"/>
                  </a:cubicBezTo>
                  <a:cubicBezTo>
                    <a:pt x="85847" y="42586"/>
                    <a:pt x="86220" y="44030"/>
                    <a:pt x="86967" y="45383"/>
                  </a:cubicBezTo>
                  <a:cubicBezTo>
                    <a:pt x="88273" y="48180"/>
                    <a:pt x="91073" y="50796"/>
                    <a:pt x="93872" y="53413"/>
                  </a:cubicBezTo>
                  <a:cubicBezTo>
                    <a:pt x="95178" y="54586"/>
                    <a:pt x="96485" y="55849"/>
                    <a:pt x="97604" y="57112"/>
                  </a:cubicBezTo>
                  <a:cubicBezTo>
                    <a:pt x="97978" y="57563"/>
                    <a:pt x="98724" y="58105"/>
                    <a:pt x="98911" y="58556"/>
                  </a:cubicBezTo>
                  <a:cubicBezTo>
                    <a:pt x="98911" y="58736"/>
                    <a:pt x="98724" y="58917"/>
                    <a:pt x="98724" y="59187"/>
                  </a:cubicBezTo>
                  <a:cubicBezTo>
                    <a:pt x="98538" y="59458"/>
                    <a:pt x="98724" y="59729"/>
                    <a:pt x="98724" y="60000"/>
                  </a:cubicBezTo>
                  <a:cubicBezTo>
                    <a:pt x="99097" y="60902"/>
                    <a:pt x="99844" y="61804"/>
                    <a:pt x="100404" y="62616"/>
                  </a:cubicBezTo>
                  <a:cubicBezTo>
                    <a:pt x="100777" y="62977"/>
                    <a:pt x="100590" y="63338"/>
                    <a:pt x="100777" y="63699"/>
                  </a:cubicBezTo>
                  <a:cubicBezTo>
                    <a:pt x="100777" y="64240"/>
                    <a:pt x="100964" y="64781"/>
                    <a:pt x="100964" y="65323"/>
                  </a:cubicBezTo>
                  <a:cubicBezTo>
                    <a:pt x="101150" y="65774"/>
                    <a:pt x="101150" y="66225"/>
                    <a:pt x="101524" y="66586"/>
                  </a:cubicBezTo>
                  <a:cubicBezTo>
                    <a:pt x="101897" y="67037"/>
                    <a:pt x="103017" y="67398"/>
                    <a:pt x="103576" y="66766"/>
                  </a:cubicBezTo>
                  <a:cubicBezTo>
                    <a:pt x="103950" y="66315"/>
                    <a:pt x="103763" y="65684"/>
                    <a:pt x="103763" y="65233"/>
                  </a:cubicBezTo>
                  <a:cubicBezTo>
                    <a:pt x="103763" y="64962"/>
                    <a:pt x="103576" y="64781"/>
                    <a:pt x="103576" y="64511"/>
                  </a:cubicBezTo>
                  <a:cubicBezTo>
                    <a:pt x="103576" y="64330"/>
                    <a:pt x="103390" y="63969"/>
                    <a:pt x="103763" y="63879"/>
                  </a:cubicBezTo>
                  <a:cubicBezTo>
                    <a:pt x="104136" y="63969"/>
                    <a:pt x="104136" y="64511"/>
                    <a:pt x="104136" y="64691"/>
                  </a:cubicBezTo>
                  <a:cubicBezTo>
                    <a:pt x="104323" y="65142"/>
                    <a:pt x="104323" y="65503"/>
                    <a:pt x="104510" y="65954"/>
                  </a:cubicBezTo>
                  <a:cubicBezTo>
                    <a:pt x="104510" y="66496"/>
                    <a:pt x="104510" y="67127"/>
                    <a:pt x="105069" y="67669"/>
                  </a:cubicBezTo>
                  <a:cubicBezTo>
                    <a:pt x="105443" y="67939"/>
                    <a:pt x="106189" y="68120"/>
                    <a:pt x="106749" y="67849"/>
                  </a:cubicBezTo>
                  <a:cubicBezTo>
                    <a:pt x="107496" y="67578"/>
                    <a:pt x="107496" y="67037"/>
                    <a:pt x="107309" y="66586"/>
                  </a:cubicBezTo>
                  <a:cubicBezTo>
                    <a:pt x="107309" y="65774"/>
                    <a:pt x="106936" y="64962"/>
                    <a:pt x="107122" y="64150"/>
                  </a:cubicBezTo>
                  <a:cubicBezTo>
                    <a:pt x="107869" y="65052"/>
                    <a:pt x="108429" y="66045"/>
                    <a:pt x="109175" y="66947"/>
                  </a:cubicBezTo>
                  <a:cubicBezTo>
                    <a:pt x="109548" y="67308"/>
                    <a:pt x="109922" y="67849"/>
                    <a:pt x="110855" y="68030"/>
                  </a:cubicBezTo>
                  <a:cubicBezTo>
                    <a:pt x="111601" y="68210"/>
                    <a:pt x="112348" y="67939"/>
                    <a:pt x="112534" y="67578"/>
                  </a:cubicBezTo>
                  <a:cubicBezTo>
                    <a:pt x="112721" y="66857"/>
                    <a:pt x="111975" y="66045"/>
                    <a:pt x="111415" y="65503"/>
                  </a:cubicBezTo>
                  <a:cubicBezTo>
                    <a:pt x="110855" y="64872"/>
                    <a:pt x="110108" y="64060"/>
                    <a:pt x="110108" y="63428"/>
                  </a:cubicBezTo>
                  <a:cubicBezTo>
                    <a:pt x="111228" y="63789"/>
                    <a:pt x="111975" y="64601"/>
                    <a:pt x="112908" y="65142"/>
                  </a:cubicBezTo>
                  <a:cubicBezTo>
                    <a:pt x="113468" y="65593"/>
                    <a:pt x="114961" y="66857"/>
                    <a:pt x="116267" y="66315"/>
                  </a:cubicBezTo>
                  <a:cubicBezTo>
                    <a:pt x="117573" y="65864"/>
                    <a:pt x="116267" y="65052"/>
                    <a:pt x="115707" y="64601"/>
                  </a:cubicBezTo>
                  <a:cubicBezTo>
                    <a:pt x="114961" y="63969"/>
                    <a:pt x="114401" y="63428"/>
                    <a:pt x="113841" y="62887"/>
                  </a:cubicBezTo>
                  <a:cubicBezTo>
                    <a:pt x="113094" y="62345"/>
                    <a:pt x="112348" y="61714"/>
                    <a:pt x="112161" y="61082"/>
                  </a:cubicBezTo>
                  <a:cubicBezTo>
                    <a:pt x="112908" y="61263"/>
                    <a:pt x="113654" y="61804"/>
                    <a:pt x="114401" y="62075"/>
                  </a:cubicBezTo>
                  <a:cubicBezTo>
                    <a:pt x="115147" y="62345"/>
                    <a:pt x="116080" y="62526"/>
                    <a:pt x="117013" y="62616"/>
                  </a:cubicBezTo>
                  <a:cubicBezTo>
                    <a:pt x="117760" y="62616"/>
                    <a:pt x="118506" y="62706"/>
                    <a:pt x="119066" y="62436"/>
                  </a:cubicBezTo>
                  <a:cubicBezTo>
                    <a:pt x="120000" y="62075"/>
                    <a:pt x="119253" y="61624"/>
                    <a:pt x="118506" y="61353"/>
                  </a:cubicBezTo>
                  <a:close/>
                  <a:moveTo>
                    <a:pt x="61026" y="87789"/>
                  </a:moveTo>
                  <a:cubicBezTo>
                    <a:pt x="61026" y="88781"/>
                    <a:pt x="60653" y="89864"/>
                    <a:pt x="60466" y="90857"/>
                  </a:cubicBezTo>
                  <a:cubicBezTo>
                    <a:pt x="60093" y="92300"/>
                    <a:pt x="60279" y="93834"/>
                    <a:pt x="60093" y="95278"/>
                  </a:cubicBezTo>
                  <a:cubicBezTo>
                    <a:pt x="59906" y="96270"/>
                    <a:pt x="59906" y="97172"/>
                    <a:pt x="60093" y="98075"/>
                  </a:cubicBezTo>
                  <a:cubicBezTo>
                    <a:pt x="60093" y="99067"/>
                    <a:pt x="60466" y="100150"/>
                    <a:pt x="60466" y="101142"/>
                  </a:cubicBezTo>
                  <a:cubicBezTo>
                    <a:pt x="60839" y="103488"/>
                    <a:pt x="60279" y="105834"/>
                    <a:pt x="59720" y="108180"/>
                  </a:cubicBezTo>
                  <a:cubicBezTo>
                    <a:pt x="59346" y="106105"/>
                    <a:pt x="58786" y="103939"/>
                    <a:pt x="58973" y="101774"/>
                  </a:cubicBezTo>
                  <a:cubicBezTo>
                    <a:pt x="58973" y="100691"/>
                    <a:pt x="59346" y="99699"/>
                    <a:pt x="59346" y="98616"/>
                  </a:cubicBezTo>
                  <a:cubicBezTo>
                    <a:pt x="59533" y="97533"/>
                    <a:pt x="59533" y="96451"/>
                    <a:pt x="59533" y="95368"/>
                  </a:cubicBezTo>
                  <a:cubicBezTo>
                    <a:pt x="59346" y="93654"/>
                    <a:pt x="59346" y="91939"/>
                    <a:pt x="58973" y="90135"/>
                  </a:cubicBezTo>
                  <a:cubicBezTo>
                    <a:pt x="58973" y="89593"/>
                    <a:pt x="58786" y="88962"/>
                    <a:pt x="58600" y="88330"/>
                  </a:cubicBezTo>
                  <a:cubicBezTo>
                    <a:pt x="58413" y="87789"/>
                    <a:pt x="58227" y="87067"/>
                    <a:pt x="58600" y="86526"/>
                  </a:cubicBezTo>
                  <a:cubicBezTo>
                    <a:pt x="58786" y="85984"/>
                    <a:pt x="59346" y="85443"/>
                    <a:pt x="59533" y="84812"/>
                  </a:cubicBezTo>
                  <a:cubicBezTo>
                    <a:pt x="59533" y="84270"/>
                    <a:pt x="59533" y="83639"/>
                    <a:pt x="59533" y="83007"/>
                  </a:cubicBezTo>
                  <a:cubicBezTo>
                    <a:pt x="59160" y="81654"/>
                    <a:pt x="59533" y="80300"/>
                    <a:pt x="59720" y="78947"/>
                  </a:cubicBezTo>
                  <a:cubicBezTo>
                    <a:pt x="59906" y="79939"/>
                    <a:pt x="60466" y="81112"/>
                    <a:pt x="60279" y="82105"/>
                  </a:cubicBezTo>
                  <a:cubicBezTo>
                    <a:pt x="60093" y="83097"/>
                    <a:pt x="59720" y="84090"/>
                    <a:pt x="60093" y="85082"/>
                  </a:cubicBezTo>
                  <a:cubicBezTo>
                    <a:pt x="60093" y="85443"/>
                    <a:pt x="60466" y="85894"/>
                    <a:pt x="60839" y="86255"/>
                  </a:cubicBezTo>
                  <a:cubicBezTo>
                    <a:pt x="61213" y="86706"/>
                    <a:pt x="61213" y="87248"/>
                    <a:pt x="61026" y="877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6"/>
            <p:cNvSpPr/>
            <p:nvPr/>
          </p:nvSpPr>
          <p:spPr>
            <a:xfrm>
              <a:off x="7007760" y="307800"/>
              <a:ext cx="2116800" cy="4266360"/>
            </a:xfrm>
            <a:custGeom>
              <a:rect b="b" l="l" r="r" t="t"/>
              <a:pathLst>
                <a:path extrusionOk="0" h="120000" w="120000">
                  <a:moveTo>
                    <a:pt x="55441" y="84631"/>
                  </a:moveTo>
                  <a:cubicBezTo>
                    <a:pt x="53395" y="83639"/>
                    <a:pt x="49860" y="83819"/>
                    <a:pt x="47813" y="84721"/>
                  </a:cubicBezTo>
                  <a:cubicBezTo>
                    <a:pt x="48186" y="84721"/>
                    <a:pt x="48372" y="84631"/>
                    <a:pt x="48558" y="84631"/>
                  </a:cubicBezTo>
                  <a:cubicBezTo>
                    <a:pt x="50790" y="84180"/>
                    <a:pt x="53395" y="84270"/>
                    <a:pt x="55441" y="84631"/>
                  </a:cubicBezTo>
                  <a:close/>
                  <a:moveTo>
                    <a:pt x="59906" y="13804"/>
                  </a:moveTo>
                  <a:cubicBezTo>
                    <a:pt x="59906" y="13804"/>
                    <a:pt x="59906" y="13804"/>
                    <a:pt x="59906" y="13804"/>
                  </a:cubicBezTo>
                  <a:cubicBezTo>
                    <a:pt x="59906" y="13804"/>
                    <a:pt x="59906" y="13804"/>
                    <a:pt x="59906" y="13804"/>
                  </a:cubicBezTo>
                  <a:cubicBezTo>
                    <a:pt x="59906" y="13804"/>
                    <a:pt x="59906" y="13804"/>
                    <a:pt x="59906" y="13804"/>
                  </a:cubicBezTo>
                  <a:close/>
                  <a:moveTo>
                    <a:pt x="55069" y="26075"/>
                  </a:moveTo>
                  <a:cubicBezTo>
                    <a:pt x="54883" y="25804"/>
                    <a:pt x="54883" y="25533"/>
                    <a:pt x="54883" y="25533"/>
                  </a:cubicBezTo>
                  <a:cubicBezTo>
                    <a:pt x="54883" y="25533"/>
                    <a:pt x="54883" y="25804"/>
                    <a:pt x="55069" y="26165"/>
                  </a:cubicBezTo>
                  <a:cubicBezTo>
                    <a:pt x="55069" y="26526"/>
                    <a:pt x="55255" y="26977"/>
                    <a:pt x="55441" y="27609"/>
                  </a:cubicBezTo>
                  <a:cubicBezTo>
                    <a:pt x="55627" y="28240"/>
                    <a:pt x="55627" y="28962"/>
                    <a:pt x="55627" y="29774"/>
                  </a:cubicBezTo>
                  <a:cubicBezTo>
                    <a:pt x="55627" y="30135"/>
                    <a:pt x="55627" y="30496"/>
                    <a:pt x="55441" y="30947"/>
                  </a:cubicBezTo>
                  <a:cubicBezTo>
                    <a:pt x="55069" y="31308"/>
                    <a:pt x="54883" y="31669"/>
                    <a:pt x="54511" y="32030"/>
                  </a:cubicBezTo>
                  <a:cubicBezTo>
                    <a:pt x="53767" y="32751"/>
                    <a:pt x="52837" y="33473"/>
                    <a:pt x="51906" y="34105"/>
                  </a:cubicBezTo>
                  <a:cubicBezTo>
                    <a:pt x="50976" y="34736"/>
                    <a:pt x="49860" y="35278"/>
                    <a:pt x="48930" y="35639"/>
                  </a:cubicBezTo>
                  <a:cubicBezTo>
                    <a:pt x="48372" y="35819"/>
                    <a:pt x="47813" y="36000"/>
                    <a:pt x="47441" y="36090"/>
                  </a:cubicBezTo>
                  <a:cubicBezTo>
                    <a:pt x="46883" y="36180"/>
                    <a:pt x="46511" y="36180"/>
                    <a:pt x="46139" y="36090"/>
                  </a:cubicBezTo>
                  <a:cubicBezTo>
                    <a:pt x="45767" y="36090"/>
                    <a:pt x="45395" y="36000"/>
                    <a:pt x="45209" y="36000"/>
                  </a:cubicBezTo>
                  <a:cubicBezTo>
                    <a:pt x="45023" y="35909"/>
                    <a:pt x="45023" y="35909"/>
                    <a:pt x="45023" y="35909"/>
                  </a:cubicBezTo>
                  <a:cubicBezTo>
                    <a:pt x="45023" y="35909"/>
                    <a:pt x="45023" y="35909"/>
                    <a:pt x="45209" y="36000"/>
                  </a:cubicBezTo>
                  <a:cubicBezTo>
                    <a:pt x="45395" y="36090"/>
                    <a:pt x="45581" y="36180"/>
                    <a:pt x="46139" y="36180"/>
                  </a:cubicBezTo>
                  <a:cubicBezTo>
                    <a:pt x="46511" y="36270"/>
                    <a:pt x="46883" y="36270"/>
                    <a:pt x="47441" y="36180"/>
                  </a:cubicBezTo>
                  <a:cubicBezTo>
                    <a:pt x="48000" y="36090"/>
                    <a:pt x="48558" y="36000"/>
                    <a:pt x="49116" y="35819"/>
                  </a:cubicBezTo>
                  <a:cubicBezTo>
                    <a:pt x="50232" y="35458"/>
                    <a:pt x="51348" y="34917"/>
                    <a:pt x="52465" y="34285"/>
                  </a:cubicBezTo>
                  <a:cubicBezTo>
                    <a:pt x="53395" y="33744"/>
                    <a:pt x="54325" y="33022"/>
                    <a:pt x="55255" y="32210"/>
                  </a:cubicBezTo>
                  <a:cubicBezTo>
                    <a:pt x="55627" y="31849"/>
                    <a:pt x="56000" y="31398"/>
                    <a:pt x="56186" y="31037"/>
                  </a:cubicBezTo>
                  <a:cubicBezTo>
                    <a:pt x="56372" y="30586"/>
                    <a:pt x="56372" y="30135"/>
                    <a:pt x="56372" y="29774"/>
                  </a:cubicBezTo>
                  <a:cubicBezTo>
                    <a:pt x="56372" y="28962"/>
                    <a:pt x="56186" y="28240"/>
                    <a:pt x="55813" y="27609"/>
                  </a:cubicBezTo>
                  <a:cubicBezTo>
                    <a:pt x="55627" y="26977"/>
                    <a:pt x="55441" y="26436"/>
                    <a:pt x="55069" y="26075"/>
                  </a:cubicBezTo>
                  <a:close/>
                  <a:moveTo>
                    <a:pt x="54511" y="119007"/>
                  </a:moveTo>
                  <a:cubicBezTo>
                    <a:pt x="54139" y="118917"/>
                    <a:pt x="53581" y="118827"/>
                    <a:pt x="53209" y="118736"/>
                  </a:cubicBezTo>
                  <a:cubicBezTo>
                    <a:pt x="53023" y="118556"/>
                    <a:pt x="52651" y="118375"/>
                    <a:pt x="52651" y="118105"/>
                  </a:cubicBezTo>
                  <a:cubicBezTo>
                    <a:pt x="52465" y="117654"/>
                    <a:pt x="52465" y="117112"/>
                    <a:pt x="52651" y="116571"/>
                  </a:cubicBezTo>
                  <a:cubicBezTo>
                    <a:pt x="52837" y="115669"/>
                    <a:pt x="53395" y="114676"/>
                    <a:pt x="53767" y="113954"/>
                  </a:cubicBezTo>
                  <a:cubicBezTo>
                    <a:pt x="53953" y="113142"/>
                    <a:pt x="54139" y="112421"/>
                    <a:pt x="54139" y="111969"/>
                  </a:cubicBezTo>
                  <a:cubicBezTo>
                    <a:pt x="54139" y="111699"/>
                    <a:pt x="54139" y="111518"/>
                    <a:pt x="54139" y="111428"/>
                  </a:cubicBezTo>
                  <a:cubicBezTo>
                    <a:pt x="54139" y="111248"/>
                    <a:pt x="54139" y="111248"/>
                    <a:pt x="54139" y="111248"/>
                  </a:cubicBezTo>
                  <a:cubicBezTo>
                    <a:pt x="54139" y="111248"/>
                    <a:pt x="53953" y="111248"/>
                    <a:pt x="53953" y="111428"/>
                  </a:cubicBezTo>
                  <a:cubicBezTo>
                    <a:pt x="53953" y="111518"/>
                    <a:pt x="53953" y="111699"/>
                    <a:pt x="53953" y="111969"/>
                  </a:cubicBezTo>
                  <a:cubicBezTo>
                    <a:pt x="53953" y="112421"/>
                    <a:pt x="53581" y="113052"/>
                    <a:pt x="53209" y="113864"/>
                  </a:cubicBezTo>
                  <a:cubicBezTo>
                    <a:pt x="52837" y="114676"/>
                    <a:pt x="52279" y="115578"/>
                    <a:pt x="51906" y="116571"/>
                  </a:cubicBezTo>
                  <a:cubicBezTo>
                    <a:pt x="51906" y="117022"/>
                    <a:pt x="51720" y="117654"/>
                    <a:pt x="51906" y="118195"/>
                  </a:cubicBezTo>
                  <a:cubicBezTo>
                    <a:pt x="52093" y="118466"/>
                    <a:pt x="52279" y="118736"/>
                    <a:pt x="52837" y="118917"/>
                  </a:cubicBezTo>
                  <a:cubicBezTo>
                    <a:pt x="53209" y="119187"/>
                    <a:pt x="53953" y="119278"/>
                    <a:pt x="54511" y="119368"/>
                  </a:cubicBezTo>
                  <a:cubicBezTo>
                    <a:pt x="55069" y="119368"/>
                    <a:pt x="55627" y="119368"/>
                    <a:pt x="56186" y="119278"/>
                  </a:cubicBezTo>
                  <a:cubicBezTo>
                    <a:pt x="56558" y="119278"/>
                    <a:pt x="56744" y="119278"/>
                    <a:pt x="57116" y="119187"/>
                  </a:cubicBezTo>
                  <a:cubicBezTo>
                    <a:pt x="57488" y="119187"/>
                    <a:pt x="57674" y="119097"/>
                    <a:pt x="58046" y="119007"/>
                  </a:cubicBezTo>
                  <a:cubicBezTo>
                    <a:pt x="58418" y="118736"/>
                    <a:pt x="58604" y="118466"/>
                    <a:pt x="58790" y="118195"/>
                  </a:cubicBezTo>
                  <a:cubicBezTo>
                    <a:pt x="58976" y="117924"/>
                    <a:pt x="58976" y="117654"/>
                    <a:pt x="58976" y="117383"/>
                  </a:cubicBezTo>
                  <a:cubicBezTo>
                    <a:pt x="58976" y="116932"/>
                    <a:pt x="58790" y="116390"/>
                    <a:pt x="58604" y="115939"/>
                  </a:cubicBezTo>
                  <a:cubicBezTo>
                    <a:pt x="58418" y="115759"/>
                    <a:pt x="58232" y="115488"/>
                    <a:pt x="58232" y="115308"/>
                  </a:cubicBezTo>
                  <a:cubicBezTo>
                    <a:pt x="58046" y="115037"/>
                    <a:pt x="57860" y="114857"/>
                    <a:pt x="57860" y="114676"/>
                  </a:cubicBezTo>
                  <a:cubicBezTo>
                    <a:pt x="57674" y="114315"/>
                    <a:pt x="57488" y="113954"/>
                    <a:pt x="57302" y="113593"/>
                  </a:cubicBezTo>
                  <a:cubicBezTo>
                    <a:pt x="57302" y="113323"/>
                    <a:pt x="57302" y="112962"/>
                    <a:pt x="57116" y="112781"/>
                  </a:cubicBezTo>
                  <a:cubicBezTo>
                    <a:pt x="57116" y="112330"/>
                    <a:pt x="56930" y="112060"/>
                    <a:pt x="56930" y="112060"/>
                  </a:cubicBezTo>
                  <a:cubicBezTo>
                    <a:pt x="56930" y="112060"/>
                    <a:pt x="56930" y="112330"/>
                    <a:pt x="56930" y="112781"/>
                  </a:cubicBezTo>
                  <a:cubicBezTo>
                    <a:pt x="57116" y="112962"/>
                    <a:pt x="57116" y="113323"/>
                    <a:pt x="57116" y="113593"/>
                  </a:cubicBezTo>
                  <a:cubicBezTo>
                    <a:pt x="57116" y="113954"/>
                    <a:pt x="57302" y="114315"/>
                    <a:pt x="57302" y="114766"/>
                  </a:cubicBezTo>
                  <a:cubicBezTo>
                    <a:pt x="57488" y="114947"/>
                    <a:pt x="57674" y="115127"/>
                    <a:pt x="57674" y="115308"/>
                  </a:cubicBezTo>
                  <a:cubicBezTo>
                    <a:pt x="57860" y="115578"/>
                    <a:pt x="57860" y="115759"/>
                    <a:pt x="58046" y="116030"/>
                  </a:cubicBezTo>
                  <a:cubicBezTo>
                    <a:pt x="58232" y="116481"/>
                    <a:pt x="58232" y="116932"/>
                    <a:pt x="58232" y="117383"/>
                  </a:cubicBezTo>
                  <a:cubicBezTo>
                    <a:pt x="58232" y="117654"/>
                    <a:pt x="58232" y="117924"/>
                    <a:pt x="58046" y="118105"/>
                  </a:cubicBezTo>
                  <a:cubicBezTo>
                    <a:pt x="58046" y="118375"/>
                    <a:pt x="57860" y="118646"/>
                    <a:pt x="57488" y="118736"/>
                  </a:cubicBezTo>
                  <a:cubicBezTo>
                    <a:pt x="57302" y="118827"/>
                    <a:pt x="57116" y="118917"/>
                    <a:pt x="56930" y="118917"/>
                  </a:cubicBezTo>
                  <a:cubicBezTo>
                    <a:pt x="56744" y="118917"/>
                    <a:pt x="56372" y="118917"/>
                    <a:pt x="56186" y="118917"/>
                  </a:cubicBezTo>
                  <a:cubicBezTo>
                    <a:pt x="55627" y="119007"/>
                    <a:pt x="55069" y="119007"/>
                    <a:pt x="54511" y="119007"/>
                  </a:cubicBezTo>
                  <a:close/>
                  <a:moveTo>
                    <a:pt x="59906" y="86436"/>
                  </a:moveTo>
                  <a:cubicBezTo>
                    <a:pt x="59906" y="86436"/>
                    <a:pt x="59906" y="86436"/>
                    <a:pt x="59906" y="86436"/>
                  </a:cubicBezTo>
                  <a:cubicBezTo>
                    <a:pt x="59906" y="86436"/>
                    <a:pt x="59906" y="86436"/>
                    <a:pt x="59906" y="86436"/>
                  </a:cubicBezTo>
                  <a:cubicBezTo>
                    <a:pt x="59906" y="86436"/>
                    <a:pt x="59906" y="86436"/>
                    <a:pt x="59906" y="86436"/>
                  </a:cubicBezTo>
                  <a:close/>
                  <a:moveTo>
                    <a:pt x="28465" y="44661"/>
                  </a:moveTo>
                  <a:cubicBezTo>
                    <a:pt x="28279" y="44751"/>
                    <a:pt x="28093" y="44751"/>
                    <a:pt x="28093" y="44842"/>
                  </a:cubicBezTo>
                  <a:cubicBezTo>
                    <a:pt x="27906" y="44842"/>
                    <a:pt x="27720" y="44842"/>
                    <a:pt x="27534" y="44842"/>
                  </a:cubicBezTo>
                  <a:cubicBezTo>
                    <a:pt x="27348" y="44842"/>
                    <a:pt x="27162" y="44932"/>
                    <a:pt x="26976" y="44932"/>
                  </a:cubicBezTo>
                  <a:cubicBezTo>
                    <a:pt x="26790" y="44932"/>
                    <a:pt x="26604" y="44932"/>
                    <a:pt x="26418" y="44932"/>
                  </a:cubicBezTo>
                  <a:cubicBezTo>
                    <a:pt x="26232" y="44842"/>
                    <a:pt x="26232" y="44842"/>
                    <a:pt x="26046" y="44842"/>
                  </a:cubicBezTo>
                  <a:cubicBezTo>
                    <a:pt x="25860" y="44842"/>
                    <a:pt x="25674" y="44842"/>
                    <a:pt x="25488" y="44842"/>
                  </a:cubicBezTo>
                  <a:cubicBezTo>
                    <a:pt x="25302" y="44751"/>
                    <a:pt x="24930" y="44751"/>
                    <a:pt x="24744" y="44751"/>
                  </a:cubicBezTo>
                  <a:cubicBezTo>
                    <a:pt x="24558" y="44751"/>
                    <a:pt x="24558" y="44661"/>
                    <a:pt x="24558" y="44661"/>
                  </a:cubicBezTo>
                  <a:cubicBezTo>
                    <a:pt x="24558" y="44661"/>
                    <a:pt x="24558" y="44751"/>
                    <a:pt x="24744" y="44751"/>
                  </a:cubicBezTo>
                  <a:cubicBezTo>
                    <a:pt x="24930" y="44842"/>
                    <a:pt x="25116" y="44932"/>
                    <a:pt x="25302" y="45022"/>
                  </a:cubicBezTo>
                  <a:cubicBezTo>
                    <a:pt x="25674" y="45112"/>
                    <a:pt x="26046" y="45203"/>
                    <a:pt x="26418" y="45203"/>
                  </a:cubicBezTo>
                  <a:cubicBezTo>
                    <a:pt x="26604" y="45203"/>
                    <a:pt x="26790" y="45203"/>
                    <a:pt x="26976" y="45293"/>
                  </a:cubicBezTo>
                  <a:cubicBezTo>
                    <a:pt x="27162" y="45293"/>
                    <a:pt x="27534" y="45203"/>
                    <a:pt x="27720" y="45203"/>
                  </a:cubicBezTo>
                  <a:cubicBezTo>
                    <a:pt x="27906" y="45203"/>
                    <a:pt x="28093" y="45203"/>
                    <a:pt x="28279" y="45112"/>
                  </a:cubicBezTo>
                  <a:cubicBezTo>
                    <a:pt x="28465" y="45112"/>
                    <a:pt x="28651" y="45022"/>
                    <a:pt x="28837" y="44932"/>
                  </a:cubicBezTo>
                  <a:cubicBezTo>
                    <a:pt x="29023" y="44842"/>
                    <a:pt x="29209" y="44842"/>
                    <a:pt x="29209" y="44751"/>
                  </a:cubicBezTo>
                  <a:cubicBezTo>
                    <a:pt x="29395" y="44661"/>
                    <a:pt x="29395" y="44571"/>
                    <a:pt x="29581" y="44481"/>
                  </a:cubicBezTo>
                  <a:cubicBezTo>
                    <a:pt x="29767" y="44210"/>
                    <a:pt x="29767" y="44030"/>
                    <a:pt x="29767" y="44030"/>
                  </a:cubicBezTo>
                  <a:cubicBezTo>
                    <a:pt x="29767" y="44030"/>
                    <a:pt x="29581" y="44210"/>
                    <a:pt x="29209" y="44390"/>
                  </a:cubicBezTo>
                  <a:cubicBezTo>
                    <a:pt x="29023" y="44481"/>
                    <a:pt x="28651" y="44571"/>
                    <a:pt x="28465" y="44661"/>
                  </a:cubicBezTo>
                  <a:close/>
                  <a:moveTo>
                    <a:pt x="73674" y="36090"/>
                  </a:moveTo>
                  <a:cubicBezTo>
                    <a:pt x="73302" y="36180"/>
                    <a:pt x="72930" y="36180"/>
                    <a:pt x="72372" y="36090"/>
                  </a:cubicBezTo>
                  <a:cubicBezTo>
                    <a:pt x="72000" y="36000"/>
                    <a:pt x="71441" y="35819"/>
                    <a:pt x="70883" y="35639"/>
                  </a:cubicBezTo>
                  <a:cubicBezTo>
                    <a:pt x="69953" y="35278"/>
                    <a:pt x="68837" y="34736"/>
                    <a:pt x="67906" y="34105"/>
                  </a:cubicBezTo>
                  <a:cubicBezTo>
                    <a:pt x="66976" y="33473"/>
                    <a:pt x="66046" y="32751"/>
                    <a:pt x="65302" y="32030"/>
                  </a:cubicBezTo>
                  <a:cubicBezTo>
                    <a:pt x="64930" y="31669"/>
                    <a:pt x="64558" y="31308"/>
                    <a:pt x="64372" y="30947"/>
                  </a:cubicBezTo>
                  <a:cubicBezTo>
                    <a:pt x="64186" y="30496"/>
                    <a:pt x="64186" y="30135"/>
                    <a:pt x="64186" y="29774"/>
                  </a:cubicBezTo>
                  <a:cubicBezTo>
                    <a:pt x="64186" y="28962"/>
                    <a:pt x="64186" y="28240"/>
                    <a:pt x="64372" y="27609"/>
                  </a:cubicBezTo>
                  <a:cubicBezTo>
                    <a:pt x="64558" y="26977"/>
                    <a:pt x="64744" y="26526"/>
                    <a:pt x="64744" y="26165"/>
                  </a:cubicBezTo>
                  <a:cubicBezTo>
                    <a:pt x="64930" y="25804"/>
                    <a:pt x="64930" y="25533"/>
                    <a:pt x="64930" y="25533"/>
                  </a:cubicBezTo>
                  <a:cubicBezTo>
                    <a:pt x="64930" y="25533"/>
                    <a:pt x="64930" y="25804"/>
                    <a:pt x="64558" y="26075"/>
                  </a:cubicBezTo>
                  <a:cubicBezTo>
                    <a:pt x="64372" y="26436"/>
                    <a:pt x="64186" y="26977"/>
                    <a:pt x="63813" y="27609"/>
                  </a:cubicBezTo>
                  <a:cubicBezTo>
                    <a:pt x="63627" y="28240"/>
                    <a:pt x="63441" y="28962"/>
                    <a:pt x="63441" y="29774"/>
                  </a:cubicBezTo>
                  <a:cubicBezTo>
                    <a:pt x="63441" y="30135"/>
                    <a:pt x="63441" y="30586"/>
                    <a:pt x="63627" y="31037"/>
                  </a:cubicBezTo>
                  <a:cubicBezTo>
                    <a:pt x="63813" y="31398"/>
                    <a:pt x="64186" y="31849"/>
                    <a:pt x="64558" y="32210"/>
                  </a:cubicBezTo>
                  <a:cubicBezTo>
                    <a:pt x="65488" y="33022"/>
                    <a:pt x="66418" y="33744"/>
                    <a:pt x="67348" y="34285"/>
                  </a:cubicBezTo>
                  <a:cubicBezTo>
                    <a:pt x="68465" y="34917"/>
                    <a:pt x="69581" y="35458"/>
                    <a:pt x="70697" y="35819"/>
                  </a:cubicBezTo>
                  <a:cubicBezTo>
                    <a:pt x="71255" y="36000"/>
                    <a:pt x="71813" y="36090"/>
                    <a:pt x="72372" y="36180"/>
                  </a:cubicBezTo>
                  <a:cubicBezTo>
                    <a:pt x="72930" y="36270"/>
                    <a:pt x="73302" y="36270"/>
                    <a:pt x="73674" y="36180"/>
                  </a:cubicBezTo>
                  <a:cubicBezTo>
                    <a:pt x="74046" y="36180"/>
                    <a:pt x="74418" y="36090"/>
                    <a:pt x="74604" y="36000"/>
                  </a:cubicBezTo>
                  <a:cubicBezTo>
                    <a:pt x="74790" y="35909"/>
                    <a:pt x="74790" y="35909"/>
                    <a:pt x="74790" y="35909"/>
                  </a:cubicBezTo>
                  <a:cubicBezTo>
                    <a:pt x="74790" y="35909"/>
                    <a:pt x="74604" y="35909"/>
                    <a:pt x="74604" y="36000"/>
                  </a:cubicBezTo>
                  <a:cubicBezTo>
                    <a:pt x="74418" y="36000"/>
                    <a:pt x="74046" y="36090"/>
                    <a:pt x="73674" y="36090"/>
                  </a:cubicBezTo>
                  <a:close/>
                  <a:moveTo>
                    <a:pt x="60093" y="38436"/>
                  </a:moveTo>
                  <a:cubicBezTo>
                    <a:pt x="60093" y="37804"/>
                    <a:pt x="60093" y="37263"/>
                    <a:pt x="60093" y="36812"/>
                  </a:cubicBezTo>
                  <a:cubicBezTo>
                    <a:pt x="59906" y="36451"/>
                    <a:pt x="59906" y="36270"/>
                    <a:pt x="59906" y="36270"/>
                  </a:cubicBezTo>
                  <a:cubicBezTo>
                    <a:pt x="59906" y="36270"/>
                    <a:pt x="59906" y="36451"/>
                    <a:pt x="59906" y="36812"/>
                  </a:cubicBezTo>
                  <a:cubicBezTo>
                    <a:pt x="59906" y="37263"/>
                    <a:pt x="59720" y="37804"/>
                    <a:pt x="59720" y="38436"/>
                  </a:cubicBezTo>
                  <a:cubicBezTo>
                    <a:pt x="59720" y="39157"/>
                    <a:pt x="59720" y="39969"/>
                    <a:pt x="59534" y="40781"/>
                  </a:cubicBezTo>
                  <a:cubicBezTo>
                    <a:pt x="59534" y="41593"/>
                    <a:pt x="59534" y="41774"/>
                    <a:pt x="59534" y="42676"/>
                  </a:cubicBezTo>
                  <a:cubicBezTo>
                    <a:pt x="59534" y="43578"/>
                    <a:pt x="59534" y="44120"/>
                    <a:pt x="59534" y="44932"/>
                  </a:cubicBezTo>
                  <a:cubicBezTo>
                    <a:pt x="59720" y="45744"/>
                    <a:pt x="59720" y="46556"/>
                    <a:pt x="59720" y="47278"/>
                  </a:cubicBezTo>
                  <a:cubicBezTo>
                    <a:pt x="59720" y="47909"/>
                    <a:pt x="59906" y="48451"/>
                    <a:pt x="59906" y="48812"/>
                  </a:cubicBezTo>
                  <a:cubicBezTo>
                    <a:pt x="59906" y="49263"/>
                    <a:pt x="59906" y="49443"/>
                    <a:pt x="59906" y="49443"/>
                  </a:cubicBezTo>
                  <a:cubicBezTo>
                    <a:pt x="59906" y="49443"/>
                    <a:pt x="59906" y="49263"/>
                    <a:pt x="60093" y="48812"/>
                  </a:cubicBezTo>
                  <a:cubicBezTo>
                    <a:pt x="60093" y="48451"/>
                    <a:pt x="60093" y="47909"/>
                    <a:pt x="60093" y="47278"/>
                  </a:cubicBezTo>
                  <a:cubicBezTo>
                    <a:pt x="60093" y="46556"/>
                    <a:pt x="60279" y="45744"/>
                    <a:pt x="60279" y="44932"/>
                  </a:cubicBezTo>
                  <a:cubicBezTo>
                    <a:pt x="60279" y="44120"/>
                    <a:pt x="60279" y="43578"/>
                    <a:pt x="60279" y="42676"/>
                  </a:cubicBezTo>
                  <a:cubicBezTo>
                    <a:pt x="60279" y="41774"/>
                    <a:pt x="60279" y="41593"/>
                    <a:pt x="60279" y="40781"/>
                  </a:cubicBezTo>
                  <a:cubicBezTo>
                    <a:pt x="60279" y="39969"/>
                    <a:pt x="60093" y="39157"/>
                    <a:pt x="60093" y="38436"/>
                  </a:cubicBezTo>
                  <a:close/>
                  <a:moveTo>
                    <a:pt x="94325" y="44842"/>
                  </a:moveTo>
                  <a:cubicBezTo>
                    <a:pt x="94139" y="44842"/>
                    <a:pt x="93953" y="44842"/>
                    <a:pt x="93767" y="44842"/>
                  </a:cubicBezTo>
                  <a:cubicBezTo>
                    <a:pt x="93581" y="44842"/>
                    <a:pt x="93395" y="44842"/>
                    <a:pt x="93209" y="44932"/>
                  </a:cubicBezTo>
                  <a:cubicBezTo>
                    <a:pt x="93209" y="44932"/>
                    <a:pt x="93023" y="44932"/>
                    <a:pt x="92837" y="44932"/>
                  </a:cubicBezTo>
                  <a:cubicBezTo>
                    <a:pt x="92651" y="44932"/>
                    <a:pt x="92465" y="44842"/>
                    <a:pt x="92279" y="44842"/>
                  </a:cubicBezTo>
                  <a:cubicBezTo>
                    <a:pt x="92093" y="44842"/>
                    <a:pt x="91906" y="44842"/>
                    <a:pt x="91720" y="44842"/>
                  </a:cubicBezTo>
                  <a:cubicBezTo>
                    <a:pt x="91534" y="44751"/>
                    <a:pt x="91534" y="44751"/>
                    <a:pt x="91348" y="44661"/>
                  </a:cubicBezTo>
                  <a:cubicBezTo>
                    <a:pt x="90976" y="44571"/>
                    <a:pt x="90790" y="44481"/>
                    <a:pt x="90604" y="44390"/>
                  </a:cubicBezTo>
                  <a:cubicBezTo>
                    <a:pt x="90232" y="44210"/>
                    <a:pt x="90046" y="44030"/>
                    <a:pt x="90046" y="44030"/>
                  </a:cubicBezTo>
                  <a:cubicBezTo>
                    <a:pt x="90046" y="44030"/>
                    <a:pt x="90046" y="44210"/>
                    <a:pt x="90232" y="44481"/>
                  </a:cubicBezTo>
                  <a:cubicBezTo>
                    <a:pt x="90232" y="44571"/>
                    <a:pt x="90418" y="44661"/>
                    <a:pt x="90604" y="44751"/>
                  </a:cubicBezTo>
                  <a:cubicBezTo>
                    <a:pt x="90604" y="44842"/>
                    <a:pt x="90790" y="44842"/>
                    <a:pt x="90976" y="44932"/>
                  </a:cubicBezTo>
                  <a:cubicBezTo>
                    <a:pt x="91162" y="45022"/>
                    <a:pt x="91348" y="45112"/>
                    <a:pt x="91534" y="45112"/>
                  </a:cubicBezTo>
                  <a:cubicBezTo>
                    <a:pt x="91720" y="45203"/>
                    <a:pt x="91906" y="45203"/>
                    <a:pt x="92093" y="45203"/>
                  </a:cubicBezTo>
                  <a:cubicBezTo>
                    <a:pt x="92279" y="45203"/>
                    <a:pt x="92651" y="45293"/>
                    <a:pt x="92837" y="45293"/>
                  </a:cubicBezTo>
                  <a:cubicBezTo>
                    <a:pt x="93023" y="45203"/>
                    <a:pt x="93209" y="45203"/>
                    <a:pt x="93395" y="45203"/>
                  </a:cubicBezTo>
                  <a:cubicBezTo>
                    <a:pt x="93767" y="45203"/>
                    <a:pt x="94139" y="45112"/>
                    <a:pt x="94325" y="45022"/>
                  </a:cubicBezTo>
                  <a:cubicBezTo>
                    <a:pt x="94697" y="44932"/>
                    <a:pt x="94883" y="44842"/>
                    <a:pt x="95069" y="44751"/>
                  </a:cubicBezTo>
                  <a:cubicBezTo>
                    <a:pt x="95255" y="44751"/>
                    <a:pt x="95255" y="44661"/>
                    <a:pt x="95255" y="44661"/>
                  </a:cubicBezTo>
                  <a:cubicBezTo>
                    <a:pt x="95255" y="44661"/>
                    <a:pt x="95069" y="44751"/>
                    <a:pt x="94883" y="44751"/>
                  </a:cubicBezTo>
                  <a:cubicBezTo>
                    <a:pt x="94697" y="44751"/>
                    <a:pt x="94511" y="44751"/>
                    <a:pt x="94325" y="44842"/>
                  </a:cubicBezTo>
                  <a:close/>
                  <a:moveTo>
                    <a:pt x="64372" y="84631"/>
                  </a:moveTo>
                  <a:cubicBezTo>
                    <a:pt x="66604" y="84270"/>
                    <a:pt x="69209" y="84180"/>
                    <a:pt x="71255" y="84631"/>
                  </a:cubicBezTo>
                  <a:cubicBezTo>
                    <a:pt x="71441" y="84631"/>
                    <a:pt x="71813" y="84721"/>
                    <a:pt x="72000" y="84721"/>
                  </a:cubicBezTo>
                  <a:cubicBezTo>
                    <a:pt x="69953" y="83819"/>
                    <a:pt x="66418" y="83639"/>
                    <a:pt x="64372" y="84631"/>
                  </a:cubicBezTo>
                  <a:close/>
                  <a:moveTo>
                    <a:pt x="65860" y="111969"/>
                  </a:moveTo>
                  <a:cubicBezTo>
                    <a:pt x="65860" y="111699"/>
                    <a:pt x="65860" y="111518"/>
                    <a:pt x="65860" y="111428"/>
                  </a:cubicBezTo>
                  <a:cubicBezTo>
                    <a:pt x="65860" y="111248"/>
                    <a:pt x="65860" y="111248"/>
                    <a:pt x="65860" y="111248"/>
                  </a:cubicBezTo>
                  <a:cubicBezTo>
                    <a:pt x="65860" y="111248"/>
                    <a:pt x="65860" y="111248"/>
                    <a:pt x="65860" y="111428"/>
                  </a:cubicBezTo>
                  <a:cubicBezTo>
                    <a:pt x="65860" y="111518"/>
                    <a:pt x="65860" y="111699"/>
                    <a:pt x="65860" y="111969"/>
                  </a:cubicBezTo>
                  <a:cubicBezTo>
                    <a:pt x="65860" y="112421"/>
                    <a:pt x="65860" y="113142"/>
                    <a:pt x="66232" y="113954"/>
                  </a:cubicBezTo>
                  <a:cubicBezTo>
                    <a:pt x="66604" y="114676"/>
                    <a:pt x="66976" y="115669"/>
                    <a:pt x="67348" y="116571"/>
                  </a:cubicBezTo>
                  <a:cubicBezTo>
                    <a:pt x="67348" y="117112"/>
                    <a:pt x="67534" y="117654"/>
                    <a:pt x="67348" y="118105"/>
                  </a:cubicBezTo>
                  <a:cubicBezTo>
                    <a:pt x="67162" y="118375"/>
                    <a:pt x="66976" y="118556"/>
                    <a:pt x="66604" y="118736"/>
                  </a:cubicBezTo>
                  <a:cubicBezTo>
                    <a:pt x="66232" y="118827"/>
                    <a:pt x="65860" y="118917"/>
                    <a:pt x="65302" y="119007"/>
                  </a:cubicBezTo>
                  <a:cubicBezTo>
                    <a:pt x="64744" y="119007"/>
                    <a:pt x="64186" y="119007"/>
                    <a:pt x="63813" y="118917"/>
                  </a:cubicBezTo>
                  <a:cubicBezTo>
                    <a:pt x="63441" y="118917"/>
                    <a:pt x="63255" y="118917"/>
                    <a:pt x="62883" y="118917"/>
                  </a:cubicBezTo>
                  <a:cubicBezTo>
                    <a:pt x="62697" y="118917"/>
                    <a:pt x="62511" y="118827"/>
                    <a:pt x="62325" y="118736"/>
                  </a:cubicBezTo>
                  <a:cubicBezTo>
                    <a:pt x="62139" y="118646"/>
                    <a:pt x="61953" y="118375"/>
                    <a:pt x="61767" y="118105"/>
                  </a:cubicBezTo>
                  <a:cubicBezTo>
                    <a:pt x="61581" y="117924"/>
                    <a:pt x="61581" y="117654"/>
                    <a:pt x="61581" y="117383"/>
                  </a:cubicBezTo>
                  <a:cubicBezTo>
                    <a:pt x="61581" y="116932"/>
                    <a:pt x="61767" y="116481"/>
                    <a:pt x="61953" y="116030"/>
                  </a:cubicBezTo>
                  <a:cubicBezTo>
                    <a:pt x="61953" y="115759"/>
                    <a:pt x="62139" y="115578"/>
                    <a:pt x="62139" y="115308"/>
                  </a:cubicBezTo>
                  <a:cubicBezTo>
                    <a:pt x="62325" y="115127"/>
                    <a:pt x="62325" y="114947"/>
                    <a:pt x="62511" y="114766"/>
                  </a:cubicBezTo>
                  <a:cubicBezTo>
                    <a:pt x="62697" y="114315"/>
                    <a:pt x="62697" y="113954"/>
                    <a:pt x="62697" y="113593"/>
                  </a:cubicBezTo>
                  <a:cubicBezTo>
                    <a:pt x="62883" y="113323"/>
                    <a:pt x="62883" y="112962"/>
                    <a:pt x="62883" y="112781"/>
                  </a:cubicBezTo>
                  <a:cubicBezTo>
                    <a:pt x="62883" y="112330"/>
                    <a:pt x="62883" y="112060"/>
                    <a:pt x="62883" y="112060"/>
                  </a:cubicBezTo>
                  <a:cubicBezTo>
                    <a:pt x="62883" y="112060"/>
                    <a:pt x="62883" y="112330"/>
                    <a:pt x="62697" y="112781"/>
                  </a:cubicBezTo>
                  <a:cubicBezTo>
                    <a:pt x="62697" y="112962"/>
                    <a:pt x="62511" y="113323"/>
                    <a:pt x="62511" y="113593"/>
                  </a:cubicBezTo>
                  <a:cubicBezTo>
                    <a:pt x="62325" y="113954"/>
                    <a:pt x="62325" y="114315"/>
                    <a:pt x="62139" y="114676"/>
                  </a:cubicBezTo>
                  <a:cubicBezTo>
                    <a:pt x="61953" y="114857"/>
                    <a:pt x="61767" y="115037"/>
                    <a:pt x="61767" y="115308"/>
                  </a:cubicBezTo>
                  <a:cubicBezTo>
                    <a:pt x="61581" y="115488"/>
                    <a:pt x="61395" y="115759"/>
                    <a:pt x="61395" y="115939"/>
                  </a:cubicBezTo>
                  <a:cubicBezTo>
                    <a:pt x="61209" y="116390"/>
                    <a:pt x="61023" y="116932"/>
                    <a:pt x="61023" y="117383"/>
                  </a:cubicBezTo>
                  <a:cubicBezTo>
                    <a:pt x="61023" y="117654"/>
                    <a:pt x="61023" y="117924"/>
                    <a:pt x="61023" y="118195"/>
                  </a:cubicBezTo>
                  <a:cubicBezTo>
                    <a:pt x="61209" y="118466"/>
                    <a:pt x="61395" y="118736"/>
                    <a:pt x="61953" y="119007"/>
                  </a:cubicBezTo>
                  <a:cubicBezTo>
                    <a:pt x="62139" y="119097"/>
                    <a:pt x="62511" y="119187"/>
                    <a:pt x="62697" y="119187"/>
                  </a:cubicBezTo>
                  <a:cubicBezTo>
                    <a:pt x="63069" y="119278"/>
                    <a:pt x="63255" y="119278"/>
                    <a:pt x="63627" y="119278"/>
                  </a:cubicBezTo>
                  <a:cubicBezTo>
                    <a:pt x="64186" y="119368"/>
                    <a:pt x="64744" y="119368"/>
                    <a:pt x="65302" y="119368"/>
                  </a:cubicBezTo>
                  <a:cubicBezTo>
                    <a:pt x="66046" y="119278"/>
                    <a:pt x="66604" y="119187"/>
                    <a:pt x="67162" y="118917"/>
                  </a:cubicBezTo>
                  <a:cubicBezTo>
                    <a:pt x="67534" y="118736"/>
                    <a:pt x="67720" y="118466"/>
                    <a:pt x="67906" y="118195"/>
                  </a:cubicBezTo>
                  <a:cubicBezTo>
                    <a:pt x="68279" y="117654"/>
                    <a:pt x="68093" y="117022"/>
                    <a:pt x="67906" y="116571"/>
                  </a:cubicBezTo>
                  <a:cubicBezTo>
                    <a:pt x="67534" y="115578"/>
                    <a:pt x="66976" y="114676"/>
                    <a:pt x="66604" y="113864"/>
                  </a:cubicBezTo>
                  <a:cubicBezTo>
                    <a:pt x="66232" y="113052"/>
                    <a:pt x="66046" y="112421"/>
                    <a:pt x="65860" y="111969"/>
                  </a:cubicBezTo>
                  <a:close/>
                  <a:moveTo>
                    <a:pt x="64000" y="14526"/>
                  </a:moveTo>
                  <a:cubicBezTo>
                    <a:pt x="64372" y="14616"/>
                    <a:pt x="64372" y="14616"/>
                    <a:pt x="64372" y="14616"/>
                  </a:cubicBezTo>
                  <a:cubicBezTo>
                    <a:pt x="64372" y="14616"/>
                    <a:pt x="64372" y="14526"/>
                    <a:pt x="64000" y="14526"/>
                  </a:cubicBezTo>
                  <a:cubicBezTo>
                    <a:pt x="63813" y="14436"/>
                    <a:pt x="63441" y="14345"/>
                    <a:pt x="63069" y="14255"/>
                  </a:cubicBezTo>
                  <a:cubicBezTo>
                    <a:pt x="62883" y="14255"/>
                    <a:pt x="62697" y="14165"/>
                    <a:pt x="62511" y="14165"/>
                  </a:cubicBezTo>
                  <a:cubicBezTo>
                    <a:pt x="62139" y="14165"/>
                    <a:pt x="61953" y="14075"/>
                    <a:pt x="61581" y="14075"/>
                  </a:cubicBezTo>
                  <a:cubicBezTo>
                    <a:pt x="61395" y="14075"/>
                    <a:pt x="61023" y="13984"/>
                    <a:pt x="60837" y="13984"/>
                  </a:cubicBezTo>
                  <a:cubicBezTo>
                    <a:pt x="60465" y="13984"/>
                    <a:pt x="60279" y="13984"/>
                    <a:pt x="59906" y="13984"/>
                  </a:cubicBezTo>
                  <a:cubicBezTo>
                    <a:pt x="59348" y="13984"/>
                    <a:pt x="58604" y="13984"/>
                    <a:pt x="58232" y="14075"/>
                  </a:cubicBezTo>
                  <a:cubicBezTo>
                    <a:pt x="57860" y="14075"/>
                    <a:pt x="57674" y="14075"/>
                    <a:pt x="57302" y="14165"/>
                  </a:cubicBezTo>
                  <a:cubicBezTo>
                    <a:pt x="57116" y="14165"/>
                    <a:pt x="56930" y="14255"/>
                    <a:pt x="56744" y="14255"/>
                  </a:cubicBezTo>
                  <a:cubicBezTo>
                    <a:pt x="55813" y="14436"/>
                    <a:pt x="55255" y="14616"/>
                    <a:pt x="55255" y="14616"/>
                  </a:cubicBezTo>
                  <a:cubicBezTo>
                    <a:pt x="55255" y="14616"/>
                    <a:pt x="56000" y="14526"/>
                    <a:pt x="56744" y="14436"/>
                  </a:cubicBezTo>
                  <a:cubicBezTo>
                    <a:pt x="57116" y="14436"/>
                    <a:pt x="57674" y="14436"/>
                    <a:pt x="58232" y="14345"/>
                  </a:cubicBezTo>
                  <a:cubicBezTo>
                    <a:pt x="58418" y="14345"/>
                    <a:pt x="58790" y="14345"/>
                    <a:pt x="58976" y="14345"/>
                  </a:cubicBezTo>
                  <a:cubicBezTo>
                    <a:pt x="59348" y="14345"/>
                    <a:pt x="59534" y="14345"/>
                    <a:pt x="59906" y="14345"/>
                  </a:cubicBezTo>
                  <a:cubicBezTo>
                    <a:pt x="60465" y="14345"/>
                    <a:pt x="61023" y="14345"/>
                    <a:pt x="61581" y="14345"/>
                  </a:cubicBezTo>
                  <a:cubicBezTo>
                    <a:pt x="61767" y="14436"/>
                    <a:pt x="62139" y="14436"/>
                    <a:pt x="62325" y="14436"/>
                  </a:cubicBezTo>
                  <a:cubicBezTo>
                    <a:pt x="62511" y="14436"/>
                    <a:pt x="62697" y="14436"/>
                    <a:pt x="63069" y="14436"/>
                  </a:cubicBezTo>
                  <a:cubicBezTo>
                    <a:pt x="63255" y="14526"/>
                    <a:pt x="63441" y="14526"/>
                    <a:pt x="63627" y="14526"/>
                  </a:cubicBezTo>
                  <a:cubicBezTo>
                    <a:pt x="63813" y="14526"/>
                    <a:pt x="64000" y="14526"/>
                    <a:pt x="64000" y="14526"/>
                  </a:cubicBezTo>
                  <a:close/>
                  <a:moveTo>
                    <a:pt x="118511" y="61353"/>
                  </a:moveTo>
                  <a:cubicBezTo>
                    <a:pt x="117767" y="61172"/>
                    <a:pt x="118139" y="61263"/>
                    <a:pt x="118511" y="61353"/>
                  </a:cubicBezTo>
                  <a:cubicBezTo>
                    <a:pt x="115906" y="60631"/>
                    <a:pt x="114418" y="59187"/>
                    <a:pt x="112372" y="58195"/>
                  </a:cubicBezTo>
                  <a:cubicBezTo>
                    <a:pt x="111441" y="57654"/>
                    <a:pt x="110325" y="57203"/>
                    <a:pt x="109023" y="57022"/>
                  </a:cubicBezTo>
                  <a:cubicBezTo>
                    <a:pt x="108465" y="57022"/>
                    <a:pt x="107534" y="57022"/>
                    <a:pt x="107162" y="56932"/>
                  </a:cubicBezTo>
                  <a:cubicBezTo>
                    <a:pt x="106976" y="56842"/>
                    <a:pt x="106790" y="56571"/>
                    <a:pt x="106790" y="56481"/>
                  </a:cubicBezTo>
                  <a:cubicBezTo>
                    <a:pt x="106604" y="56300"/>
                    <a:pt x="106418" y="56030"/>
                    <a:pt x="106232" y="55849"/>
                  </a:cubicBezTo>
                  <a:cubicBezTo>
                    <a:pt x="105116" y="54406"/>
                    <a:pt x="104372" y="52872"/>
                    <a:pt x="104000" y="51338"/>
                  </a:cubicBezTo>
                  <a:cubicBezTo>
                    <a:pt x="103813" y="50345"/>
                    <a:pt x="103813" y="49443"/>
                    <a:pt x="103441" y="48541"/>
                  </a:cubicBezTo>
                  <a:cubicBezTo>
                    <a:pt x="102697" y="46917"/>
                    <a:pt x="101767" y="45383"/>
                    <a:pt x="100465" y="43849"/>
                  </a:cubicBezTo>
                  <a:cubicBezTo>
                    <a:pt x="100093" y="43308"/>
                    <a:pt x="99534" y="42586"/>
                    <a:pt x="98790" y="42045"/>
                  </a:cubicBezTo>
                  <a:cubicBezTo>
                    <a:pt x="98232" y="41684"/>
                    <a:pt x="97674" y="41323"/>
                    <a:pt x="97488" y="40781"/>
                  </a:cubicBezTo>
                  <a:cubicBezTo>
                    <a:pt x="97116" y="40060"/>
                    <a:pt x="97302" y="39248"/>
                    <a:pt x="97116" y="38436"/>
                  </a:cubicBezTo>
                  <a:cubicBezTo>
                    <a:pt x="96930" y="37624"/>
                    <a:pt x="96744" y="36902"/>
                    <a:pt x="96558" y="36090"/>
                  </a:cubicBezTo>
                  <a:cubicBezTo>
                    <a:pt x="96186" y="34556"/>
                    <a:pt x="95627" y="33022"/>
                    <a:pt x="94883" y="31488"/>
                  </a:cubicBezTo>
                  <a:cubicBezTo>
                    <a:pt x="94697" y="31127"/>
                    <a:pt x="94883" y="30766"/>
                    <a:pt x="95069" y="30406"/>
                  </a:cubicBezTo>
                  <a:cubicBezTo>
                    <a:pt x="95069" y="30045"/>
                    <a:pt x="95069" y="29593"/>
                    <a:pt x="95069" y="29233"/>
                  </a:cubicBezTo>
                  <a:cubicBezTo>
                    <a:pt x="95069" y="28421"/>
                    <a:pt x="95069" y="27609"/>
                    <a:pt x="94883" y="26796"/>
                  </a:cubicBezTo>
                  <a:cubicBezTo>
                    <a:pt x="94511" y="25353"/>
                    <a:pt x="92651" y="24090"/>
                    <a:pt x="91162" y="22917"/>
                  </a:cubicBezTo>
                  <a:cubicBezTo>
                    <a:pt x="89488" y="21563"/>
                    <a:pt x="86697" y="21022"/>
                    <a:pt x="83534" y="20751"/>
                  </a:cubicBezTo>
                  <a:cubicBezTo>
                    <a:pt x="82046" y="20571"/>
                    <a:pt x="80372" y="20571"/>
                    <a:pt x="78697" y="20481"/>
                  </a:cubicBezTo>
                  <a:cubicBezTo>
                    <a:pt x="77953" y="20481"/>
                    <a:pt x="77209" y="20481"/>
                    <a:pt x="76465" y="20481"/>
                  </a:cubicBezTo>
                  <a:cubicBezTo>
                    <a:pt x="75906" y="20481"/>
                    <a:pt x="75720" y="20481"/>
                    <a:pt x="75348" y="20300"/>
                  </a:cubicBezTo>
                  <a:cubicBezTo>
                    <a:pt x="75162" y="20210"/>
                    <a:pt x="74790" y="20120"/>
                    <a:pt x="74418" y="20030"/>
                  </a:cubicBezTo>
                  <a:cubicBezTo>
                    <a:pt x="73116" y="19578"/>
                    <a:pt x="71813" y="19127"/>
                    <a:pt x="70325" y="18766"/>
                  </a:cubicBezTo>
                  <a:cubicBezTo>
                    <a:pt x="69953" y="18676"/>
                    <a:pt x="69581" y="18496"/>
                    <a:pt x="69209" y="18406"/>
                  </a:cubicBezTo>
                  <a:cubicBezTo>
                    <a:pt x="69023" y="18406"/>
                    <a:pt x="68651" y="18315"/>
                    <a:pt x="68465" y="18225"/>
                  </a:cubicBezTo>
                  <a:cubicBezTo>
                    <a:pt x="68465" y="18135"/>
                    <a:pt x="68465" y="18045"/>
                    <a:pt x="68465" y="18045"/>
                  </a:cubicBezTo>
                  <a:cubicBezTo>
                    <a:pt x="68279" y="17323"/>
                    <a:pt x="68093" y="16601"/>
                    <a:pt x="67906" y="15969"/>
                  </a:cubicBezTo>
                  <a:cubicBezTo>
                    <a:pt x="67906" y="15609"/>
                    <a:pt x="67906" y="15338"/>
                    <a:pt x="67720" y="15067"/>
                  </a:cubicBezTo>
                  <a:cubicBezTo>
                    <a:pt x="67720" y="14977"/>
                    <a:pt x="67720" y="14887"/>
                    <a:pt x="67720" y="14887"/>
                  </a:cubicBezTo>
                  <a:cubicBezTo>
                    <a:pt x="67720" y="14796"/>
                    <a:pt x="67906" y="14796"/>
                    <a:pt x="68093" y="14706"/>
                  </a:cubicBezTo>
                  <a:cubicBezTo>
                    <a:pt x="68465" y="14616"/>
                    <a:pt x="68651" y="14526"/>
                    <a:pt x="69023" y="14345"/>
                  </a:cubicBezTo>
                  <a:cubicBezTo>
                    <a:pt x="69581" y="13984"/>
                    <a:pt x="69767" y="13533"/>
                    <a:pt x="70139" y="13082"/>
                  </a:cubicBezTo>
                  <a:cubicBezTo>
                    <a:pt x="70511" y="12451"/>
                    <a:pt x="70883" y="11819"/>
                    <a:pt x="71255" y="11187"/>
                  </a:cubicBezTo>
                  <a:cubicBezTo>
                    <a:pt x="72744" y="8481"/>
                    <a:pt x="73488" y="5052"/>
                    <a:pt x="70325" y="2526"/>
                  </a:cubicBezTo>
                  <a:cubicBezTo>
                    <a:pt x="68837" y="1443"/>
                    <a:pt x="66604" y="631"/>
                    <a:pt x="63813" y="270"/>
                  </a:cubicBezTo>
                  <a:cubicBezTo>
                    <a:pt x="62883" y="180"/>
                    <a:pt x="60093" y="0"/>
                    <a:pt x="58232" y="180"/>
                  </a:cubicBezTo>
                  <a:cubicBezTo>
                    <a:pt x="55441" y="360"/>
                    <a:pt x="52837" y="812"/>
                    <a:pt x="50976" y="1714"/>
                  </a:cubicBezTo>
                  <a:cubicBezTo>
                    <a:pt x="48930" y="2796"/>
                    <a:pt x="48000" y="4150"/>
                    <a:pt x="47627" y="5503"/>
                  </a:cubicBezTo>
                  <a:cubicBezTo>
                    <a:pt x="46697" y="8300"/>
                    <a:pt x="48186" y="11007"/>
                    <a:pt x="50046" y="13533"/>
                  </a:cubicBezTo>
                  <a:cubicBezTo>
                    <a:pt x="50232" y="13894"/>
                    <a:pt x="50604" y="14165"/>
                    <a:pt x="50976" y="14345"/>
                  </a:cubicBezTo>
                  <a:cubicBezTo>
                    <a:pt x="51162" y="14436"/>
                    <a:pt x="51348" y="14616"/>
                    <a:pt x="51720" y="14706"/>
                  </a:cubicBezTo>
                  <a:cubicBezTo>
                    <a:pt x="51720" y="14706"/>
                    <a:pt x="52093" y="14796"/>
                    <a:pt x="52093" y="14887"/>
                  </a:cubicBezTo>
                  <a:cubicBezTo>
                    <a:pt x="52279" y="14977"/>
                    <a:pt x="52093" y="15338"/>
                    <a:pt x="52093" y="15428"/>
                  </a:cubicBezTo>
                  <a:cubicBezTo>
                    <a:pt x="51906" y="16150"/>
                    <a:pt x="51720" y="16962"/>
                    <a:pt x="51534" y="17684"/>
                  </a:cubicBezTo>
                  <a:cubicBezTo>
                    <a:pt x="51534" y="17774"/>
                    <a:pt x="51534" y="18045"/>
                    <a:pt x="51348" y="18225"/>
                  </a:cubicBezTo>
                  <a:cubicBezTo>
                    <a:pt x="51348" y="18315"/>
                    <a:pt x="50790" y="18406"/>
                    <a:pt x="50604" y="18406"/>
                  </a:cubicBezTo>
                  <a:cubicBezTo>
                    <a:pt x="50232" y="18496"/>
                    <a:pt x="49860" y="18676"/>
                    <a:pt x="49488" y="18766"/>
                  </a:cubicBezTo>
                  <a:cubicBezTo>
                    <a:pt x="48930" y="18947"/>
                    <a:pt x="48186" y="19127"/>
                    <a:pt x="47441" y="19398"/>
                  </a:cubicBezTo>
                  <a:cubicBezTo>
                    <a:pt x="46697" y="19578"/>
                    <a:pt x="46139" y="19759"/>
                    <a:pt x="45395" y="20030"/>
                  </a:cubicBezTo>
                  <a:cubicBezTo>
                    <a:pt x="45209" y="20120"/>
                    <a:pt x="44837" y="20210"/>
                    <a:pt x="44651" y="20300"/>
                  </a:cubicBezTo>
                  <a:cubicBezTo>
                    <a:pt x="44093" y="20481"/>
                    <a:pt x="44093" y="20481"/>
                    <a:pt x="43534" y="20481"/>
                  </a:cubicBezTo>
                  <a:cubicBezTo>
                    <a:pt x="41860" y="20481"/>
                    <a:pt x="40186" y="20481"/>
                    <a:pt x="38511" y="20571"/>
                  </a:cubicBezTo>
                  <a:cubicBezTo>
                    <a:pt x="35720" y="20751"/>
                    <a:pt x="32186" y="21022"/>
                    <a:pt x="30139" y="22015"/>
                  </a:cubicBezTo>
                  <a:cubicBezTo>
                    <a:pt x="29023" y="22556"/>
                    <a:pt x="28279" y="23187"/>
                    <a:pt x="27534" y="23819"/>
                  </a:cubicBezTo>
                  <a:cubicBezTo>
                    <a:pt x="26790" y="24451"/>
                    <a:pt x="26046" y="25082"/>
                    <a:pt x="25488" y="25804"/>
                  </a:cubicBezTo>
                  <a:cubicBezTo>
                    <a:pt x="24930" y="26526"/>
                    <a:pt x="24930" y="27338"/>
                    <a:pt x="24744" y="28060"/>
                  </a:cubicBezTo>
                  <a:cubicBezTo>
                    <a:pt x="24744" y="28872"/>
                    <a:pt x="24744" y="29684"/>
                    <a:pt x="24930" y="30406"/>
                  </a:cubicBezTo>
                  <a:cubicBezTo>
                    <a:pt x="24930" y="30766"/>
                    <a:pt x="25116" y="31127"/>
                    <a:pt x="24930" y="31488"/>
                  </a:cubicBezTo>
                  <a:cubicBezTo>
                    <a:pt x="24744" y="31939"/>
                    <a:pt x="24558" y="32300"/>
                    <a:pt x="24372" y="32661"/>
                  </a:cubicBezTo>
                  <a:cubicBezTo>
                    <a:pt x="24186" y="33473"/>
                    <a:pt x="23813" y="34195"/>
                    <a:pt x="23627" y="35007"/>
                  </a:cubicBezTo>
                  <a:cubicBezTo>
                    <a:pt x="23069" y="36541"/>
                    <a:pt x="22697" y="38165"/>
                    <a:pt x="22697" y="39699"/>
                  </a:cubicBezTo>
                  <a:cubicBezTo>
                    <a:pt x="22511" y="40511"/>
                    <a:pt x="22511" y="41142"/>
                    <a:pt x="21581" y="41774"/>
                  </a:cubicBezTo>
                  <a:cubicBezTo>
                    <a:pt x="21023" y="42135"/>
                    <a:pt x="20651" y="42496"/>
                    <a:pt x="20279" y="42947"/>
                  </a:cubicBezTo>
                  <a:cubicBezTo>
                    <a:pt x="18046" y="45293"/>
                    <a:pt x="16558" y="47909"/>
                    <a:pt x="16000" y="50526"/>
                  </a:cubicBezTo>
                  <a:cubicBezTo>
                    <a:pt x="15627" y="51969"/>
                    <a:pt x="15255" y="53413"/>
                    <a:pt x="14325" y="54857"/>
                  </a:cubicBezTo>
                  <a:cubicBezTo>
                    <a:pt x="14139" y="55218"/>
                    <a:pt x="13953" y="55488"/>
                    <a:pt x="13581" y="55849"/>
                  </a:cubicBezTo>
                  <a:cubicBezTo>
                    <a:pt x="13581" y="56030"/>
                    <a:pt x="13395" y="56210"/>
                    <a:pt x="13209" y="56390"/>
                  </a:cubicBezTo>
                  <a:cubicBezTo>
                    <a:pt x="13023" y="56571"/>
                    <a:pt x="12837" y="56842"/>
                    <a:pt x="12651" y="56932"/>
                  </a:cubicBezTo>
                  <a:cubicBezTo>
                    <a:pt x="12465" y="57022"/>
                    <a:pt x="11348" y="57022"/>
                    <a:pt x="10976" y="57022"/>
                  </a:cubicBezTo>
                  <a:cubicBezTo>
                    <a:pt x="10232" y="57112"/>
                    <a:pt x="9488" y="57293"/>
                    <a:pt x="8930" y="57473"/>
                  </a:cubicBezTo>
                  <a:cubicBezTo>
                    <a:pt x="6511" y="58375"/>
                    <a:pt x="5023" y="59729"/>
                    <a:pt x="2976" y="60812"/>
                  </a:cubicBezTo>
                  <a:cubicBezTo>
                    <a:pt x="2418" y="60992"/>
                    <a:pt x="1860" y="61172"/>
                    <a:pt x="1302" y="61353"/>
                  </a:cubicBezTo>
                  <a:cubicBezTo>
                    <a:pt x="930" y="61533"/>
                    <a:pt x="372" y="61714"/>
                    <a:pt x="372" y="61984"/>
                  </a:cubicBezTo>
                  <a:cubicBezTo>
                    <a:pt x="372" y="62526"/>
                    <a:pt x="1488" y="62616"/>
                    <a:pt x="2232" y="62616"/>
                  </a:cubicBezTo>
                  <a:cubicBezTo>
                    <a:pt x="3348" y="62526"/>
                    <a:pt x="4279" y="62436"/>
                    <a:pt x="5023" y="62165"/>
                  </a:cubicBezTo>
                  <a:cubicBezTo>
                    <a:pt x="5581" y="62075"/>
                    <a:pt x="5953" y="61804"/>
                    <a:pt x="6511" y="61624"/>
                  </a:cubicBezTo>
                  <a:cubicBezTo>
                    <a:pt x="6883" y="61443"/>
                    <a:pt x="7255" y="61172"/>
                    <a:pt x="7813" y="61082"/>
                  </a:cubicBezTo>
                  <a:cubicBezTo>
                    <a:pt x="7627" y="61624"/>
                    <a:pt x="6883" y="62165"/>
                    <a:pt x="6325" y="62616"/>
                  </a:cubicBezTo>
                  <a:cubicBezTo>
                    <a:pt x="5767" y="63248"/>
                    <a:pt x="5023" y="63789"/>
                    <a:pt x="4279" y="64421"/>
                  </a:cubicBezTo>
                  <a:cubicBezTo>
                    <a:pt x="3720" y="64872"/>
                    <a:pt x="2604" y="65503"/>
                    <a:pt x="3162" y="66045"/>
                  </a:cubicBezTo>
                  <a:cubicBezTo>
                    <a:pt x="4093" y="67127"/>
                    <a:pt x="5953" y="65774"/>
                    <a:pt x="6697" y="65413"/>
                  </a:cubicBezTo>
                  <a:cubicBezTo>
                    <a:pt x="7255" y="65052"/>
                    <a:pt x="7627" y="64691"/>
                    <a:pt x="8186" y="64330"/>
                  </a:cubicBezTo>
                  <a:cubicBezTo>
                    <a:pt x="8558" y="63969"/>
                    <a:pt x="9116" y="63609"/>
                    <a:pt x="9674" y="63428"/>
                  </a:cubicBezTo>
                  <a:cubicBezTo>
                    <a:pt x="9674" y="63699"/>
                    <a:pt x="9488" y="64060"/>
                    <a:pt x="9302" y="64421"/>
                  </a:cubicBezTo>
                  <a:cubicBezTo>
                    <a:pt x="8930" y="64781"/>
                    <a:pt x="8744" y="65142"/>
                    <a:pt x="8372" y="65503"/>
                  </a:cubicBezTo>
                  <a:cubicBezTo>
                    <a:pt x="8000" y="66135"/>
                    <a:pt x="7069" y="66947"/>
                    <a:pt x="7255" y="67578"/>
                  </a:cubicBezTo>
                  <a:cubicBezTo>
                    <a:pt x="7627" y="67939"/>
                    <a:pt x="8372" y="68210"/>
                    <a:pt x="9116" y="68030"/>
                  </a:cubicBezTo>
                  <a:cubicBezTo>
                    <a:pt x="9860" y="67849"/>
                    <a:pt x="10232" y="67308"/>
                    <a:pt x="10604" y="66947"/>
                  </a:cubicBezTo>
                  <a:cubicBezTo>
                    <a:pt x="11348" y="66045"/>
                    <a:pt x="11906" y="65052"/>
                    <a:pt x="12837" y="64150"/>
                  </a:cubicBezTo>
                  <a:cubicBezTo>
                    <a:pt x="12837" y="64962"/>
                    <a:pt x="12465" y="65774"/>
                    <a:pt x="12465" y="66586"/>
                  </a:cubicBezTo>
                  <a:cubicBezTo>
                    <a:pt x="12465" y="66947"/>
                    <a:pt x="12279" y="67578"/>
                    <a:pt x="13023" y="67849"/>
                  </a:cubicBezTo>
                  <a:cubicBezTo>
                    <a:pt x="13581" y="68120"/>
                    <a:pt x="14511" y="67939"/>
                    <a:pt x="14883" y="67669"/>
                  </a:cubicBezTo>
                  <a:cubicBezTo>
                    <a:pt x="15441" y="67218"/>
                    <a:pt x="15255" y="66496"/>
                    <a:pt x="15441" y="65954"/>
                  </a:cubicBezTo>
                  <a:cubicBezTo>
                    <a:pt x="15441" y="65503"/>
                    <a:pt x="15441" y="65142"/>
                    <a:pt x="15627" y="64691"/>
                  </a:cubicBezTo>
                  <a:cubicBezTo>
                    <a:pt x="15627" y="64511"/>
                    <a:pt x="15627" y="63969"/>
                    <a:pt x="16186" y="63879"/>
                  </a:cubicBezTo>
                  <a:cubicBezTo>
                    <a:pt x="16558" y="64060"/>
                    <a:pt x="16186" y="64781"/>
                    <a:pt x="16186" y="65052"/>
                  </a:cubicBezTo>
                  <a:cubicBezTo>
                    <a:pt x="16000" y="65503"/>
                    <a:pt x="16000" y="65954"/>
                    <a:pt x="16000" y="66406"/>
                  </a:cubicBezTo>
                  <a:cubicBezTo>
                    <a:pt x="16186" y="66857"/>
                    <a:pt x="16930" y="67398"/>
                    <a:pt x="17860" y="67037"/>
                  </a:cubicBezTo>
                  <a:cubicBezTo>
                    <a:pt x="18418" y="66766"/>
                    <a:pt x="18604" y="66315"/>
                    <a:pt x="18790" y="65954"/>
                  </a:cubicBezTo>
                  <a:cubicBezTo>
                    <a:pt x="18790" y="65503"/>
                    <a:pt x="18790" y="65142"/>
                    <a:pt x="18790" y="64691"/>
                  </a:cubicBezTo>
                  <a:cubicBezTo>
                    <a:pt x="18976" y="64150"/>
                    <a:pt x="19162" y="63609"/>
                    <a:pt x="19162" y="62977"/>
                  </a:cubicBezTo>
                  <a:cubicBezTo>
                    <a:pt x="19348" y="62706"/>
                    <a:pt x="19534" y="62526"/>
                    <a:pt x="19720" y="62255"/>
                  </a:cubicBezTo>
                  <a:cubicBezTo>
                    <a:pt x="20093" y="61804"/>
                    <a:pt x="20465" y="61353"/>
                    <a:pt x="20651" y="60902"/>
                  </a:cubicBezTo>
                  <a:cubicBezTo>
                    <a:pt x="20837" y="60451"/>
                    <a:pt x="21209" y="59909"/>
                    <a:pt x="21209" y="59458"/>
                  </a:cubicBezTo>
                  <a:cubicBezTo>
                    <a:pt x="21209" y="59278"/>
                    <a:pt x="21209" y="59187"/>
                    <a:pt x="21023" y="59007"/>
                  </a:cubicBezTo>
                  <a:cubicBezTo>
                    <a:pt x="21023" y="58917"/>
                    <a:pt x="20837" y="58736"/>
                    <a:pt x="20837" y="58646"/>
                  </a:cubicBezTo>
                  <a:cubicBezTo>
                    <a:pt x="20837" y="58466"/>
                    <a:pt x="21209" y="58195"/>
                    <a:pt x="21395" y="58015"/>
                  </a:cubicBezTo>
                  <a:cubicBezTo>
                    <a:pt x="22325" y="56842"/>
                    <a:pt x="23441" y="55759"/>
                    <a:pt x="24558" y="54676"/>
                  </a:cubicBezTo>
                  <a:cubicBezTo>
                    <a:pt x="27162" y="52060"/>
                    <a:pt x="30139" y="49533"/>
                    <a:pt x="32000" y="46827"/>
                  </a:cubicBezTo>
                  <a:cubicBezTo>
                    <a:pt x="32930" y="45293"/>
                    <a:pt x="33488" y="43759"/>
                    <a:pt x="34232" y="42315"/>
                  </a:cubicBezTo>
                  <a:cubicBezTo>
                    <a:pt x="34976" y="40962"/>
                    <a:pt x="35906" y="39609"/>
                    <a:pt x="37023" y="38345"/>
                  </a:cubicBezTo>
                  <a:cubicBezTo>
                    <a:pt x="37395" y="39067"/>
                    <a:pt x="37767" y="39789"/>
                    <a:pt x="38139" y="40511"/>
                  </a:cubicBezTo>
                  <a:cubicBezTo>
                    <a:pt x="38325" y="41052"/>
                    <a:pt x="38883" y="41593"/>
                    <a:pt x="39069" y="42225"/>
                  </a:cubicBezTo>
                  <a:cubicBezTo>
                    <a:pt x="39069" y="42857"/>
                    <a:pt x="39069" y="43488"/>
                    <a:pt x="39069" y="44210"/>
                  </a:cubicBezTo>
                  <a:cubicBezTo>
                    <a:pt x="38883" y="45203"/>
                    <a:pt x="38883" y="46195"/>
                    <a:pt x="38883" y="47278"/>
                  </a:cubicBezTo>
                  <a:cubicBezTo>
                    <a:pt x="38883" y="47819"/>
                    <a:pt x="38697" y="48451"/>
                    <a:pt x="38883" y="48992"/>
                  </a:cubicBezTo>
                  <a:cubicBezTo>
                    <a:pt x="38883" y="49263"/>
                    <a:pt x="39255" y="49443"/>
                    <a:pt x="39441" y="49714"/>
                  </a:cubicBezTo>
                  <a:cubicBezTo>
                    <a:pt x="39627" y="50075"/>
                    <a:pt x="39255" y="50796"/>
                    <a:pt x="39069" y="51248"/>
                  </a:cubicBezTo>
                  <a:cubicBezTo>
                    <a:pt x="38697" y="52240"/>
                    <a:pt x="38325" y="53323"/>
                    <a:pt x="37953" y="54315"/>
                  </a:cubicBezTo>
                  <a:cubicBezTo>
                    <a:pt x="36651" y="58466"/>
                    <a:pt x="37209" y="62706"/>
                    <a:pt x="37767" y="66766"/>
                  </a:cubicBezTo>
                  <a:cubicBezTo>
                    <a:pt x="38325" y="70917"/>
                    <a:pt x="39627" y="74977"/>
                    <a:pt x="41860" y="79037"/>
                  </a:cubicBezTo>
                  <a:cubicBezTo>
                    <a:pt x="42976" y="80751"/>
                    <a:pt x="43906" y="82466"/>
                    <a:pt x="44093" y="84270"/>
                  </a:cubicBezTo>
                  <a:cubicBezTo>
                    <a:pt x="44093" y="85804"/>
                    <a:pt x="43348" y="87248"/>
                    <a:pt x="42604" y="88781"/>
                  </a:cubicBezTo>
                  <a:cubicBezTo>
                    <a:pt x="41674" y="90766"/>
                    <a:pt x="41116" y="92751"/>
                    <a:pt x="41674" y="94827"/>
                  </a:cubicBezTo>
                  <a:cubicBezTo>
                    <a:pt x="42232" y="96812"/>
                    <a:pt x="43348" y="98796"/>
                    <a:pt x="44651" y="100691"/>
                  </a:cubicBezTo>
                  <a:cubicBezTo>
                    <a:pt x="45767" y="102586"/>
                    <a:pt x="46883" y="104390"/>
                    <a:pt x="48000" y="106195"/>
                  </a:cubicBezTo>
                  <a:cubicBezTo>
                    <a:pt x="48930" y="107639"/>
                    <a:pt x="49860" y="109082"/>
                    <a:pt x="50604" y="110526"/>
                  </a:cubicBezTo>
                  <a:cubicBezTo>
                    <a:pt x="50790" y="110977"/>
                    <a:pt x="51348" y="111609"/>
                    <a:pt x="51162" y="112060"/>
                  </a:cubicBezTo>
                  <a:cubicBezTo>
                    <a:pt x="50976" y="112421"/>
                    <a:pt x="49860" y="114045"/>
                    <a:pt x="49860" y="114225"/>
                  </a:cubicBezTo>
                  <a:cubicBezTo>
                    <a:pt x="49674" y="114496"/>
                    <a:pt x="49488" y="114766"/>
                    <a:pt x="49116" y="115037"/>
                  </a:cubicBezTo>
                  <a:cubicBezTo>
                    <a:pt x="48744" y="115308"/>
                    <a:pt x="48372" y="115578"/>
                    <a:pt x="47627" y="115849"/>
                  </a:cubicBezTo>
                  <a:cubicBezTo>
                    <a:pt x="47255" y="116030"/>
                    <a:pt x="47069" y="116210"/>
                    <a:pt x="46697" y="116390"/>
                  </a:cubicBezTo>
                  <a:cubicBezTo>
                    <a:pt x="46511" y="116390"/>
                    <a:pt x="46325" y="116481"/>
                    <a:pt x="46139" y="116571"/>
                  </a:cubicBezTo>
                  <a:cubicBezTo>
                    <a:pt x="45953" y="116661"/>
                    <a:pt x="45767" y="116751"/>
                    <a:pt x="45581" y="116932"/>
                  </a:cubicBezTo>
                  <a:cubicBezTo>
                    <a:pt x="45395" y="117112"/>
                    <a:pt x="45023" y="117293"/>
                    <a:pt x="44837" y="117563"/>
                  </a:cubicBezTo>
                  <a:cubicBezTo>
                    <a:pt x="44651" y="117924"/>
                    <a:pt x="44465" y="118195"/>
                    <a:pt x="44837" y="118556"/>
                  </a:cubicBezTo>
                  <a:cubicBezTo>
                    <a:pt x="45581" y="119187"/>
                    <a:pt x="47069" y="119278"/>
                    <a:pt x="48186" y="119278"/>
                  </a:cubicBezTo>
                  <a:cubicBezTo>
                    <a:pt x="48744" y="119278"/>
                    <a:pt x="49302" y="119278"/>
                    <a:pt x="49860" y="119368"/>
                  </a:cubicBezTo>
                  <a:cubicBezTo>
                    <a:pt x="50232" y="119458"/>
                    <a:pt x="50790" y="119639"/>
                    <a:pt x="51348" y="119729"/>
                  </a:cubicBezTo>
                  <a:cubicBezTo>
                    <a:pt x="52651" y="120000"/>
                    <a:pt x="53767" y="120000"/>
                    <a:pt x="55069" y="120000"/>
                  </a:cubicBezTo>
                  <a:cubicBezTo>
                    <a:pt x="56186" y="120000"/>
                    <a:pt x="57488" y="120000"/>
                    <a:pt x="58604" y="119639"/>
                  </a:cubicBezTo>
                  <a:cubicBezTo>
                    <a:pt x="58790" y="119548"/>
                    <a:pt x="59162" y="119458"/>
                    <a:pt x="59348" y="119368"/>
                  </a:cubicBezTo>
                  <a:cubicBezTo>
                    <a:pt x="59534" y="119278"/>
                    <a:pt x="59720" y="119187"/>
                    <a:pt x="59906" y="119007"/>
                  </a:cubicBezTo>
                  <a:cubicBezTo>
                    <a:pt x="59906" y="119007"/>
                    <a:pt x="59906" y="119007"/>
                    <a:pt x="59906" y="119007"/>
                  </a:cubicBezTo>
                  <a:cubicBezTo>
                    <a:pt x="59906" y="119007"/>
                    <a:pt x="59906" y="119007"/>
                    <a:pt x="59906" y="119007"/>
                  </a:cubicBezTo>
                  <a:cubicBezTo>
                    <a:pt x="60093" y="119187"/>
                    <a:pt x="60465" y="119278"/>
                    <a:pt x="60651" y="119368"/>
                  </a:cubicBezTo>
                  <a:cubicBezTo>
                    <a:pt x="60837" y="119458"/>
                    <a:pt x="61023" y="119548"/>
                    <a:pt x="61395" y="119639"/>
                  </a:cubicBezTo>
                  <a:cubicBezTo>
                    <a:pt x="62511" y="120000"/>
                    <a:pt x="63627" y="120000"/>
                    <a:pt x="64930" y="120000"/>
                  </a:cubicBezTo>
                  <a:cubicBezTo>
                    <a:pt x="66046" y="120000"/>
                    <a:pt x="67348" y="120000"/>
                    <a:pt x="68465" y="119729"/>
                  </a:cubicBezTo>
                  <a:cubicBezTo>
                    <a:pt x="69023" y="119639"/>
                    <a:pt x="69581" y="119458"/>
                    <a:pt x="70139" y="119368"/>
                  </a:cubicBezTo>
                  <a:cubicBezTo>
                    <a:pt x="70511" y="119278"/>
                    <a:pt x="71069" y="119278"/>
                    <a:pt x="71627" y="119278"/>
                  </a:cubicBezTo>
                  <a:cubicBezTo>
                    <a:pt x="72744" y="119278"/>
                    <a:pt x="74418" y="119187"/>
                    <a:pt x="74976" y="118556"/>
                  </a:cubicBezTo>
                  <a:cubicBezTo>
                    <a:pt x="75348" y="118195"/>
                    <a:pt x="75348" y="117924"/>
                    <a:pt x="75162" y="117563"/>
                  </a:cubicBezTo>
                  <a:cubicBezTo>
                    <a:pt x="74976" y="117293"/>
                    <a:pt x="74604" y="117112"/>
                    <a:pt x="74232" y="116932"/>
                  </a:cubicBezTo>
                  <a:cubicBezTo>
                    <a:pt x="74046" y="116751"/>
                    <a:pt x="73860" y="116661"/>
                    <a:pt x="73674" y="116571"/>
                  </a:cubicBezTo>
                  <a:cubicBezTo>
                    <a:pt x="73488" y="116481"/>
                    <a:pt x="73302" y="116390"/>
                    <a:pt x="73302" y="116390"/>
                  </a:cubicBezTo>
                  <a:cubicBezTo>
                    <a:pt x="72930" y="116210"/>
                    <a:pt x="72558" y="116030"/>
                    <a:pt x="72186" y="115849"/>
                  </a:cubicBezTo>
                  <a:cubicBezTo>
                    <a:pt x="71627" y="115578"/>
                    <a:pt x="71069" y="115308"/>
                    <a:pt x="70697" y="115037"/>
                  </a:cubicBezTo>
                  <a:cubicBezTo>
                    <a:pt x="70511" y="114857"/>
                    <a:pt x="69581" y="113503"/>
                    <a:pt x="69581" y="113503"/>
                  </a:cubicBezTo>
                  <a:cubicBezTo>
                    <a:pt x="69209" y="112872"/>
                    <a:pt x="68651" y="111969"/>
                    <a:pt x="68837" y="111518"/>
                  </a:cubicBezTo>
                  <a:cubicBezTo>
                    <a:pt x="69023" y="110887"/>
                    <a:pt x="69395" y="110255"/>
                    <a:pt x="69767" y="109714"/>
                  </a:cubicBezTo>
                  <a:cubicBezTo>
                    <a:pt x="70511" y="108451"/>
                    <a:pt x="71255" y="107278"/>
                    <a:pt x="72000" y="106015"/>
                  </a:cubicBezTo>
                  <a:cubicBezTo>
                    <a:pt x="73116" y="104210"/>
                    <a:pt x="74232" y="102406"/>
                    <a:pt x="75348" y="100601"/>
                  </a:cubicBezTo>
                  <a:cubicBezTo>
                    <a:pt x="76651" y="98706"/>
                    <a:pt x="77767" y="96721"/>
                    <a:pt x="78325" y="94736"/>
                  </a:cubicBezTo>
                  <a:cubicBezTo>
                    <a:pt x="78697" y="92751"/>
                    <a:pt x="78325" y="90857"/>
                    <a:pt x="77209" y="88872"/>
                  </a:cubicBezTo>
                  <a:cubicBezTo>
                    <a:pt x="76465" y="87338"/>
                    <a:pt x="75720" y="85804"/>
                    <a:pt x="75906" y="84270"/>
                  </a:cubicBezTo>
                  <a:cubicBezTo>
                    <a:pt x="75906" y="82556"/>
                    <a:pt x="76837" y="80932"/>
                    <a:pt x="77767" y="79218"/>
                  </a:cubicBezTo>
                  <a:cubicBezTo>
                    <a:pt x="78883" y="77323"/>
                    <a:pt x="79813" y="75428"/>
                    <a:pt x="80558" y="73443"/>
                  </a:cubicBezTo>
                  <a:cubicBezTo>
                    <a:pt x="81116" y="71458"/>
                    <a:pt x="81674" y="69473"/>
                    <a:pt x="82046" y="67488"/>
                  </a:cubicBezTo>
                  <a:cubicBezTo>
                    <a:pt x="82418" y="65413"/>
                    <a:pt x="82418" y="63338"/>
                    <a:pt x="82604" y="61353"/>
                  </a:cubicBezTo>
                  <a:cubicBezTo>
                    <a:pt x="82604" y="59368"/>
                    <a:pt x="82790" y="57383"/>
                    <a:pt x="82232" y="55398"/>
                  </a:cubicBezTo>
                  <a:cubicBezTo>
                    <a:pt x="81860" y="54406"/>
                    <a:pt x="81488" y="53413"/>
                    <a:pt x="81116" y="52511"/>
                  </a:cubicBezTo>
                  <a:cubicBezTo>
                    <a:pt x="80930" y="51969"/>
                    <a:pt x="80744" y="51428"/>
                    <a:pt x="80558" y="50977"/>
                  </a:cubicBezTo>
                  <a:cubicBezTo>
                    <a:pt x="80372" y="50706"/>
                    <a:pt x="80372" y="50526"/>
                    <a:pt x="80186" y="50255"/>
                  </a:cubicBezTo>
                  <a:cubicBezTo>
                    <a:pt x="80000" y="49984"/>
                    <a:pt x="80000" y="49804"/>
                    <a:pt x="80186" y="49533"/>
                  </a:cubicBezTo>
                  <a:cubicBezTo>
                    <a:pt x="80372" y="48721"/>
                    <a:pt x="80186" y="48000"/>
                    <a:pt x="80186" y="47187"/>
                  </a:cubicBezTo>
                  <a:cubicBezTo>
                    <a:pt x="80186" y="45654"/>
                    <a:pt x="80186" y="44120"/>
                    <a:pt x="80186" y="42676"/>
                  </a:cubicBezTo>
                  <a:cubicBezTo>
                    <a:pt x="80186" y="42135"/>
                    <a:pt x="80372" y="41774"/>
                    <a:pt x="80744" y="41323"/>
                  </a:cubicBezTo>
                  <a:cubicBezTo>
                    <a:pt x="82418" y="38616"/>
                    <a:pt x="82418" y="38616"/>
                    <a:pt x="82418" y="38616"/>
                  </a:cubicBezTo>
                  <a:cubicBezTo>
                    <a:pt x="82790" y="38075"/>
                    <a:pt x="82790" y="38075"/>
                    <a:pt x="82790" y="38075"/>
                  </a:cubicBezTo>
                  <a:cubicBezTo>
                    <a:pt x="83534" y="39157"/>
                    <a:pt x="84279" y="40240"/>
                    <a:pt x="85023" y="41323"/>
                  </a:cubicBezTo>
                  <a:cubicBezTo>
                    <a:pt x="85953" y="42586"/>
                    <a:pt x="86325" y="44030"/>
                    <a:pt x="87069" y="45383"/>
                  </a:cubicBezTo>
                  <a:cubicBezTo>
                    <a:pt x="88372" y="48180"/>
                    <a:pt x="91162" y="50796"/>
                    <a:pt x="93953" y="53413"/>
                  </a:cubicBezTo>
                  <a:cubicBezTo>
                    <a:pt x="95255" y="54586"/>
                    <a:pt x="96558" y="55849"/>
                    <a:pt x="97674" y="57112"/>
                  </a:cubicBezTo>
                  <a:cubicBezTo>
                    <a:pt x="98046" y="57563"/>
                    <a:pt x="98790" y="58105"/>
                    <a:pt x="98976" y="58556"/>
                  </a:cubicBezTo>
                  <a:cubicBezTo>
                    <a:pt x="98976" y="58736"/>
                    <a:pt x="98790" y="58917"/>
                    <a:pt x="98790" y="59187"/>
                  </a:cubicBezTo>
                  <a:cubicBezTo>
                    <a:pt x="98604" y="59458"/>
                    <a:pt x="98790" y="59729"/>
                    <a:pt x="98790" y="60000"/>
                  </a:cubicBezTo>
                  <a:cubicBezTo>
                    <a:pt x="99162" y="60902"/>
                    <a:pt x="99906" y="61804"/>
                    <a:pt x="100465" y="62616"/>
                  </a:cubicBezTo>
                  <a:cubicBezTo>
                    <a:pt x="100837" y="62977"/>
                    <a:pt x="100651" y="63338"/>
                    <a:pt x="100837" y="63699"/>
                  </a:cubicBezTo>
                  <a:cubicBezTo>
                    <a:pt x="100837" y="64240"/>
                    <a:pt x="101023" y="64781"/>
                    <a:pt x="101023" y="65323"/>
                  </a:cubicBezTo>
                  <a:cubicBezTo>
                    <a:pt x="101209" y="65774"/>
                    <a:pt x="101209" y="66225"/>
                    <a:pt x="101581" y="66586"/>
                  </a:cubicBezTo>
                  <a:cubicBezTo>
                    <a:pt x="101953" y="67037"/>
                    <a:pt x="103069" y="67398"/>
                    <a:pt x="103627" y="66766"/>
                  </a:cubicBezTo>
                  <a:cubicBezTo>
                    <a:pt x="104000" y="66315"/>
                    <a:pt x="103813" y="65684"/>
                    <a:pt x="103813" y="65233"/>
                  </a:cubicBezTo>
                  <a:cubicBezTo>
                    <a:pt x="103813" y="64962"/>
                    <a:pt x="103627" y="64781"/>
                    <a:pt x="103627" y="64511"/>
                  </a:cubicBezTo>
                  <a:cubicBezTo>
                    <a:pt x="103627" y="64330"/>
                    <a:pt x="103441" y="63969"/>
                    <a:pt x="103813" y="63879"/>
                  </a:cubicBezTo>
                  <a:cubicBezTo>
                    <a:pt x="104186" y="63969"/>
                    <a:pt x="104186" y="64511"/>
                    <a:pt x="104186" y="64691"/>
                  </a:cubicBezTo>
                  <a:cubicBezTo>
                    <a:pt x="104372" y="65142"/>
                    <a:pt x="104372" y="65503"/>
                    <a:pt x="104558" y="65954"/>
                  </a:cubicBezTo>
                  <a:cubicBezTo>
                    <a:pt x="104558" y="66496"/>
                    <a:pt x="104558" y="67127"/>
                    <a:pt x="105116" y="67669"/>
                  </a:cubicBezTo>
                  <a:cubicBezTo>
                    <a:pt x="105488" y="67939"/>
                    <a:pt x="106232" y="68120"/>
                    <a:pt x="106790" y="67849"/>
                  </a:cubicBezTo>
                  <a:cubicBezTo>
                    <a:pt x="107534" y="67578"/>
                    <a:pt x="107534" y="67037"/>
                    <a:pt x="107348" y="66586"/>
                  </a:cubicBezTo>
                  <a:cubicBezTo>
                    <a:pt x="107348" y="65774"/>
                    <a:pt x="106976" y="64962"/>
                    <a:pt x="107162" y="64150"/>
                  </a:cubicBezTo>
                  <a:cubicBezTo>
                    <a:pt x="107906" y="65052"/>
                    <a:pt x="108465" y="66045"/>
                    <a:pt x="109209" y="66947"/>
                  </a:cubicBezTo>
                  <a:cubicBezTo>
                    <a:pt x="109581" y="67308"/>
                    <a:pt x="109953" y="67849"/>
                    <a:pt x="110883" y="68030"/>
                  </a:cubicBezTo>
                  <a:cubicBezTo>
                    <a:pt x="111627" y="68210"/>
                    <a:pt x="112372" y="67939"/>
                    <a:pt x="112558" y="67578"/>
                  </a:cubicBezTo>
                  <a:cubicBezTo>
                    <a:pt x="112744" y="66857"/>
                    <a:pt x="112000" y="66045"/>
                    <a:pt x="111441" y="65503"/>
                  </a:cubicBezTo>
                  <a:cubicBezTo>
                    <a:pt x="110883" y="64872"/>
                    <a:pt x="110139" y="64060"/>
                    <a:pt x="110139" y="63428"/>
                  </a:cubicBezTo>
                  <a:cubicBezTo>
                    <a:pt x="111255" y="63789"/>
                    <a:pt x="112000" y="64601"/>
                    <a:pt x="112930" y="65142"/>
                  </a:cubicBezTo>
                  <a:cubicBezTo>
                    <a:pt x="113488" y="65593"/>
                    <a:pt x="114976" y="66857"/>
                    <a:pt x="116279" y="66315"/>
                  </a:cubicBezTo>
                  <a:cubicBezTo>
                    <a:pt x="117581" y="65864"/>
                    <a:pt x="116279" y="65052"/>
                    <a:pt x="115720" y="64601"/>
                  </a:cubicBezTo>
                  <a:cubicBezTo>
                    <a:pt x="114976" y="63969"/>
                    <a:pt x="114418" y="63428"/>
                    <a:pt x="113860" y="62887"/>
                  </a:cubicBezTo>
                  <a:cubicBezTo>
                    <a:pt x="113116" y="62345"/>
                    <a:pt x="112372" y="61714"/>
                    <a:pt x="112186" y="61082"/>
                  </a:cubicBezTo>
                  <a:cubicBezTo>
                    <a:pt x="112930" y="61263"/>
                    <a:pt x="113674" y="61804"/>
                    <a:pt x="114418" y="62075"/>
                  </a:cubicBezTo>
                  <a:cubicBezTo>
                    <a:pt x="115162" y="62345"/>
                    <a:pt x="116093" y="62526"/>
                    <a:pt x="117023" y="62616"/>
                  </a:cubicBezTo>
                  <a:cubicBezTo>
                    <a:pt x="117767" y="62616"/>
                    <a:pt x="118511" y="62706"/>
                    <a:pt x="119069" y="62436"/>
                  </a:cubicBezTo>
                  <a:cubicBezTo>
                    <a:pt x="120000" y="62075"/>
                    <a:pt x="119255" y="61624"/>
                    <a:pt x="118511" y="61353"/>
                  </a:cubicBezTo>
                  <a:close/>
                  <a:moveTo>
                    <a:pt x="59906" y="108180"/>
                  </a:moveTo>
                  <a:cubicBezTo>
                    <a:pt x="59534" y="106105"/>
                    <a:pt x="58976" y="103939"/>
                    <a:pt x="59162" y="101774"/>
                  </a:cubicBezTo>
                  <a:cubicBezTo>
                    <a:pt x="59162" y="100691"/>
                    <a:pt x="59534" y="99699"/>
                    <a:pt x="59534" y="98616"/>
                  </a:cubicBezTo>
                  <a:cubicBezTo>
                    <a:pt x="59720" y="97533"/>
                    <a:pt x="59720" y="96451"/>
                    <a:pt x="59720" y="95368"/>
                  </a:cubicBezTo>
                  <a:cubicBezTo>
                    <a:pt x="59534" y="93654"/>
                    <a:pt x="59534" y="91939"/>
                    <a:pt x="59162" y="90135"/>
                  </a:cubicBezTo>
                  <a:cubicBezTo>
                    <a:pt x="59162" y="89593"/>
                    <a:pt x="58976" y="88962"/>
                    <a:pt x="58790" y="88330"/>
                  </a:cubicBezTo>
                  <a:cubicBezTo>
                    <a:pt x="58604" y="87789"/>
                    <a:pt x="58418" y="87067"/>
                    <a:pt x="58790" y="86526"/>
                  </a:cubicBezTo>
                  <a:cubicBezTo>
                    <a:pt x="58976" y="85984"/>
                    <a:pt x="59534" y="85443"/>
                    <a:pt x="59720" y="84812"/>
                  </a:cubicBezTo>
                  <a:cubicBezTo>
                    <a:pt x="59720" y="84270"/>
                    <a:pt x="59720" y="83639"/>
                    <a:pt x="59720" y="83007"/>
                  </a:cubicBezTo>
                  <a:cubicBezTo>
                    <a:pt x="59348" y="81654"/>
                    <a:pt x="59720" y="80300"/>
                    <a:pt x="59906" y="78947"/>
                  </a:cubicBezTo>
                  <a:cubicBezTo>
                    <a:pt x="60093" y="79939"/>
                    <a:pt x="60651" y="81112"/>
                    <a:pt x="60465" y="82105"/>
                  </a:cubicBezTo>
                  <a:cubicBezTo>
                    <a:pt x="60279" y="83097"/>
                    <a:pt x="59906" y="84090"/>
                    <a:pt x="60279" y="85082"/>
                  </a:cubicBezTo>
                  <a:cubicBezTo>
                    <a:pt x="60279" y="85443"/>
                    <a:pt x="60651" y="85894"/>
                    <a:pt x="61023" y="86255"/>
                  </a:cubicBezTo>
                  <a:cubicBezTo>
                    <a:pt x="61395" y="86706"/>
                    <a:pt x="61395" y="87248"/>
                    <a:pt x="61209" y="87789"/>
                  </a:cubicBezTo>
                  <a:cubicBezTo>
                    <a:pt x="61209" y="88781"/>
                    <a:pt x="60837" y="89864"/>
                    <a:pt x="60651" y="90857"/>
                  </a:cubicBezTo>
                  <a:cubicBezTo>
                    <a:pt x="60279" y="92300"/>
                    <a:pt x="60465" y="93834"/>
                    <a:pt x="60279" y="95278"/>
                  </a:cubicBezTo>
                  <a:cubicBezTo>
                    <a:pt x="60093" y="96270"/>
                    <a:pt x="60093" y="97172"/>
                    <a:pt x="60279" y="98075"/>
                  </a:cubicBezTo>
                  <a:cubicBezTo>
                    <a:pt x="60279" y="99067"/>
                    <a:pt x="60651" y="100150"/>
                    <a:pt x="60651" y="101142"/>
                  </a:cubicBezTo>
                  <a:cubicBezTo>
                    <a:pt x="61023" y="103488"/>
                    <a:pt x="60465" y="105834"/>
                    <a:pt x="59906" y="108180"/>
                  </a:cubicBezTo>
                  <a:close/>
                  <a:moveTo>
                    <a:pt x="118325" y="62255"/>
                  </a:moveTo>
                  <a:cubicBezTo>
                    <a:pt x="118325" y="62255"/>
                    <a:pt x="118325" y="62255"/>
                    <a:pt x="118325" y="62255"/>
                  </a:cubicBezTo>
                  <a:cubicBezTo>
                    <a:pt x="117953" y="62255"/>
                    <a:pt x="118139" y="62255"/>
                    <a:pt x="118325" y="62255"/>
                  </a:cubicBezTo>
                  <a:cubicBezTo>
                    <a:pt x="117581" y="62345"/>
                    <a:pt x="116651" y="62165"/>
                    <a:pt x="116093" y="62075"/>
                  </a:cubicBezTo>
                  <a:cubicBezTo>
                    <a:pt x="114790" y="61894"/>
                    <a:pt x="114232" y="61443"/>
                    <a:pt x="113302" y="61082"/>
                  </a:cubicBezTo>
                  <a:cubicBezTo>
                    <a:pt x="112930" y="60902"/>
                    <a:pt x="111627" y="60451"/>
                    <a:pt x="111441" y="60992"/>
                  </a:cubicBezTo>
                  <a:cubicBezTo>
                    <a:pt x="111255" y="61172"/>
                    <a:pt x="111627" y="61443"/>
                    <a:pt x="111627" y="61624"/>
                  </a:cubicBezTo>
                  <a:cubicBezTo>
                    <a:pt x="112558" y="62706"/>
                    <a:pt x="113860" y="63789"/>
                    <a:pt x="115162" y="64872"/>
                  </a:cubicBezTo>
                  <a:cubicBezTo>
                    <a:pt x="115534" y="65142"/>
                    <a:pt x="116093" y="65413"/>
                    <a:pt x="116093" y="65774"/>
                  </a:cubicBezTo>
                  <a:cubicBezTo>
                    <a:pt x="116279" y="66496"/>
                    <a:pt x="114790" y="65774"/>
                    <a:pt x="114418" y="65593"/>
                  </a:cubicBezTo>
                  <a:cubicBezTo>
                    <a:pt x="113116" y="64781"/>
                    <a:pt x="112372" y="63879"/>
                    <a:pt x="110883" y="63157"/>
                  </a:cubicBezTo>
                  <a:cubicBezTo>
                    <a:pt x="110139" y="62887"/>
                    <a:pt x="109395" y="62977"/>
                    <a:pt x="109395" y="63428"/>
                  </a:cubicBezTo>
                  <a:cubicBezTo>
                    <a:pt x="109395" y="63699"/>
                    <a:pt x="109581" y="64060"/>
                    <a:pt x="109767" y="64330"/>
                  </a:cubicBezTo>
                  <a:cubicBezTo>
                    <a:pt x="110139" y="64872"/>
                    <a:pt x="110511" y="65413"/>
                    <a:pt x="111069" y="65954"/>
                  </a:cubicBezTo>
                  <a:cubicBezTo>
                    <a:pt x="111255" y="66315"/>
                    <a:pt x="111627" y="66676"/>
                    <a:pt x="111813" y="67127"/>
                  </a:cubicBezTo>
                  <a:cubicBezTo>
                    <a:pt x="112000" y="67398"/>
                    <a:pt x="111627" y="68030"/>
                    <a:pt x="110883" y="67578"/>
                  </a:cubicBezTo>
                  <a:cubicBezTo>
                    <a:pt x="110325" y="67218"/>
                    <a:pt x="109953" y="66766"/>
                    <a:pt x="109581" y="66315"/>
                  </a:cubicBezTo>
                  <a:cubicBezTo>
                    <a:pt x="109209" y="65774"/>
                    <a:pt x="108837" y="65233"/>
                    <a:pt x="108279" y="64691"/>
                  </a:cubicBezTo>
                  <a:cubicBezTo>
                    <a:pt x="108093" y="64511"/>
                    <a:pt x="107720" y="63609"/>
                    <a:pt x="106976" y="63609"/>
                  </a:cubicBezTo>
                  <a:cubicBezTo>
                    <a:pt x="106232" y="63609"/>
                    <a:pt x="106418" y="64511"/>
                    <a:pt x="106418" y="64691"/>
                  </a:cubicBezTo>
                  <a:cubicBezTo>
                    <a:pt x="106418" y="65233"/>
                    <a:pt x="106604" y="65774"/>
                    <a:pt x="106604" y="66315"/>
                  </a:cubicBezTo>
                  <a:cubicBezTo>
                    <a:pt x="106790" y="66586"/>
                    <a:pt x="106976" y="67398"/>
                    <a:pt x="106418" y="67578"/>
                  </a:cubicBezTo>
                  <a:cubicBezTo>
                    <a:pt x="105488" y="67939"/>
                    <a:pt x="105488" y="66586"/>
                    <a:pt x="105302" y="66406"/>
                  </a:cubicBezTo>
                  <a:cubicBezTo>
                    <a:pt x="105302" y="66135"/>
                    <a:pt x="105302" y="65774"/>
                    <a:pt x="105116" y="65413"/>
                  </a:cubicBezTo>
                  <a:cubicBezTo>
                    <a:pt x="105116" y="65142"/>
                    <a:pt x="104930" y="63067"/>
                    <a:pt x="103441" y="63609"/>
                  </a:cubicBezTo>
                  <a:cubicBezTo>
                    <a:pt x="102697" y="63879"/>
                    <a:pt x="102883" y="64601"/>
                    <a:pt x="103069" y="64962"/>
                  </a:cubicBezTo>
                  <a:cubicBezTo>
                    <a:pt x="103069" y="65323"/>
                    <a:pt x="103069" y="65774"/>
                    <a:pt x="103069" y="66135"/>
                  </a:cubicBezTo>
                  <a:cubicBezTo>
                    <a:pt x="103069" y="66406"/>
                    <a:pt x="102697" y="67127"/>
                    <a:pt x="102325" y="66586"/>
                  </a:cubicBezTo>
                  <a:cubicBezTo>
                    <a:pt x="101767" y="66135"/>
                    <a:pt x="101953" y="65593"/>
                    <a:pt x="101767" y="65052"/>
                  </a:cubicBezTo>
                  <a:cubicBezTo>
                    <a:pt x="101767" y="64511"/>
                    <a:pt x="101581" y="63879"/>
                    <a:pt x="101395" y="63248"/>
                  </a:cubicBezTo>
                  <a:cubicBezTo>
                    <a:pt x="101395" y="63067"/>
                    <a:pt x="101395" y="62796"/>
                    <a:pt x="101209" y="62616"/>
                  </a:cubicBezTo>
                  <a:cubicBezTo>
                    <a:pt x="100837" y="61894"/>
                    <a:pt x="100093" y="61172"/>
                    <a:pt x="99720" y="60360"/>
                  </a:cubicBezTo>
                  <a:cubicBezTo>
                    <a:pt x="99348" y="59729"/>
                    <a:pt x="100093" y="59097"/>
                    <a:pt x="99534" y="58375"/>
                  </a:cubicBezTo>
                  <a:cubicBezTo>
                    <a:pt x="96558" y="54315"/>
                    <a:pt x="91720" y="50706"/>
                    <a:pt x="88930" y="46646"/>
                  </a:cubicBezTo>
                  <a:cubicBezTo>
                    <a:pt x="88186" y="45563"/>
                    <a:pt x="87627" y="44481"/>
                    <a:pt x="87255" y="43398"/>
                  </a:cubicBezTo>
                  <a:cubicBezTo>
                    <a:pt x="86697" y="42315"/>
                    <a:pt x="85953" y="41233"/>
                    <a:pt x="85209" y="40150"/>
                  </a:cubicBezTo>
                  <a:cubicBezTo>
                    <a:pt x="84465" y="39338"/>
                    <a:pt x="83720" y="38526"/>
                    <a:pt x="82976" y="37624"/>
                  </a:cubicBezTo>
                  <a:cubicBezTo>
                    <a:pt x="82976" y="37443"/>
                    <a:pt x="82976" y="37263"/>
                    <a:pt x="82976" y="37082"/>
                  </a:cubicBezTo>
                  <a:cubicBezTo>
                    <a:pt x="83162" y="36992"/>
                    <a:pt x="84651" y="31308"/>
                    <a:pt x="84279" y="31218"/>
                  </a:cubicBezTo>
                  <a:cubicBezTo>
                    <a:pt x="83906" y="31127"/>
                    <a:pt x="82046" y="37624"/>
                    <a:pt x="81860" y="37894"/>
                  </a:cubicBezTo>
                  <a:cubicBezTo>
                    <a:pt x="81860" y="37894"/>
                    <a:pt x="81860" y="37894"/>
                    <a:pt x="81860" y="37894"/>
                  </a:cubicBezTo>
                  <a:cubicBezTo>
                    <a:pt x="81116" y="39157"/>
                    <a:pt x="80186" y="40421"/>
                    <a:pt x="79255" y="41774"/>
                  </a:cubicBezTo>
                  <a:cubicBezTo>
                    <a:pt x="79255" y="41774"/>
                    <a:pt x="79255" y="41954"/>
                    <a:pt x="79069" y="41954"/>
                  </a:cubicBezTo>
                  <a:cubicBezTo>
                    <a:pt x="79069" y="42045"/>
                    <a:pt x="78883" y="42496"/>
                    <a:pt x="78883" y="42586"/>
                  </a:cubicBezTo>
                  <a:cubicBezTo>
                    <a:pt x="78883" y="43488"/>
                    <a:pt x="79069" y="44300"/>
                    <a:pt x="79069" y="45112"/>
                  </a:cubicBezTo>
                  <a:cubicBezTo>
                    <a:pt x="79069" y="46195"/>
                    <a:pt x="79069" y="47278"/>
                    <a:pt x="79069" y="48360"/>
                  </a:cubicBezTo>
                  <a:cubicBezTo>
                    <a:pt x="79069" y="48541"/>
                    <a:pt x="79069" y="48721"/>
                    <a:pt x="79069" y="48902"/>
                  </a:cubicBezTo>
                  <a:cubicBezTo>
                    <a:pt x="79069" y="49172"/>
                    <a:pt x="78883" y="49443"/>
                    <a:pt x="78883" y="49804"/>
                  </a:cubicBezTo>
                  <a:cubicBezTo>
                    <a:pt x="78697" y="50075"/>
                    <a:pt x="79069" y="50436"/>
                    <a:pt x="79255" y="50706"/>
                  </a:cubicBezTo>
                  <a:cubicBezTo>
                    <a:pt x="79441" y="51157"/>
                    <a:pt x="79627" y="51609"/>
                    <a:pt x="79813" y="52060"/>
                  </a:cubicBezTo>
                  <a:cubicBezTo>
                    <a:pt x="80372" y="53774"/>
                    <a:pt x="81116" y="55578"/>
                    <a:pt x="81302" y="57293"/>
                  </a:cubicBezTo>
                  <a:cubicBezTo>
                    <a:pt x="81488" y="59007"/>
                    <a:pt x="81302" y="60812"/>
                    <a:pt x="81116" y="62616"/>
                  </a:cubicBezTo>
                  <a:cubicBezTo>
                    <a:pt x="80930" y="64330"/>
                    <a:pt x="80744" y="66045"/>
                    <a:pt x="80558" y="67849"/>
                  </a:cubicBezTo>
                  <a:cubicBezTo>
                    <a:pt x="79813" y="71368"/>
                    <a:pt x="78697" y="74887"/>
                    <a:pt x="76837" y="78315"/>
                  </a:cubicBezTo>
                  <a:cubicBezTo>
                    <a:pt x="75906" y="80030"/>
                    <a:pt x="74790" y="81654"/>
                    <a:pt x="74418" y="83368"/>
                  </a:cubicBezTo>
                  <a:cubicBezTo>
                    <a:pt x="74232" y="84360"/>
                    <a:pt x="74418" y="85263"/>
                    <a:pt x="74604" y="86255"/>
                  </a:cubicBezTo>
                  <a:cubicBezTo>
                    <a:pt x="75162" y="87969"/>
                    <a:pt x="76465" y="89593"/>
                    <a:pt x="76837" y="91398"/>
                  </a:cubicBezTo>
                  <a:cubicBezTo>
                    <a:pt x="77209" y="93112"/>
                    <a:pt x="77023" y="94827"/>
                    <a:pt x="76279" y="96451"/>
                  </a:cubicBezTo>
                  <a:cubicBezTo>
                    <a:pt x="75348" y="98796"/>
                    <a:pt x="73674" y="101142"/>
                    <a:pt x="72186" y="103398"/>
                  </a:cubicBezTo>
                  <a:cubicBezTo>
                    <a:pt x="71255" y="105203"/>
                    <a:pt x="70139" y="106917"/>
                    <a:pt x="69023" y="108631"/>
                  </a:cubicBezTo>
                  <a:cubicBezTo>
                    <a:pt x="68651" y="109353"/>
                    <a:pt x="68279" y="110075"/>
                    <a:pt x="67906" y="110796"/>
                  </a:cubicBezTo>
                  <a:cubicBezTo>
                    <a:pt x="67720" y="111248"/>
                    <a:pt x="67534" y="111699"/>
                    <a:pt x="67720" y="112150"/>
                  </a:cubicBezTo>
                  <a:cubicBezTo>
                    <a:pt x="67906" y="112691"/>
                    <a:pt x="69767" y="115037"/>
                    <a:pt x="69953" y="115218"/>
                  </a:cubicBezTo>
                  <a:cubicBezTo>
                    <a:pt x="70325" y="115578"/>
                    <a:pt x="71069" y="115849"/>
                    <a:pt x="71627" y="116210"/>
                  </a:cubicBezTo>
                  <a:cubicBezTo>
                    <a:pt x="72000" y="116300"/>
                    <a:pt x="72186" y="116481"/>
                    <a:pt x="72558" y="116661"/>
                  </a:cubicBezTo>
                  <a:cubicBezTo>
                    <a:pt x="72744" y="116751"/>
                    <a:pt x="72930" y="116842"/>
                    <a:pt x="73116" y="116932"/>
                  </a:cubicBezTo>
                  <a:cubicBezTo>
                    <a:pt x="73302" y="117022"/>
                    <a:pt x="73488" y="117112"/>
                    <a:pt x="73488" y="117112"/>
                  </a:cubicBezTo>
                  <a:cubicBezTo>
                    <a:pt x="74046" y="117473"/>
                    <a:pt x="74604" y="118015"/>
                    <a:pt x="74232" y="118375"/>
                  </a:cubicBezTo>
                  <a:cubicBezTo>
                    <a:pt x="74046" y="118556"/>
                    <a:pt x="73674" y="118646"/>
                    <a:pt x="73302" y="118736"/>
                  </a:cubicBezTo>
                  <a:cubicBezTo>
                    <a:pt x="72744" y="118827"/>
                    <a:pt x="72186" y="118827"/>
                    <a:pt x="71627" y="118827"/>
                  </a:cubicBezTo>
                  <a:cubicBezTo>
                    <a:pt x="71069" y="118827"/>
                    <a:pt x="70511" y="118917"/>
                    <a:pt x="69767" y="118917"/>
                  </a:cubicBezTo>
                  <a:cubicBezTo>
                    <a:pt x="69209" y="119007"/>
                    <a:pt x="68651" y="119187"/>
                    <a:pt x="68093" y="119278"/>
                  </a:cubicBezTo>
                  <a:cubicBezTo>
                    <a:pt x="67162" y="119548"/>
                    <a:pt x="66046" y="119639"/>
                    <a:pt x="64930" y="119639"/>
                  </a:cubicBezTo>
                  <a:cubicBezTo>
                    <a:pt x="63813" y="119639"/>
                    <a:pt x="62697" y="119548"/>
                    <a:pt x="61767" y="119368"/>
                  </a:cubicBezTo>
                  <a:cubicBezTo>
                    <a:pt x="60651" y="119097"/>
                    <a:pt x="59720" y="117563"/>
                    <a:pt x="60465" y="115578"/>
                  </a:cubicBezTo>
                  <a:cubicBezTo>
                    <a:pt x="60465" y="115488"/>
                    <a:pt x="60279" y="114135"/>
                    <a:pt x="60279" y="114135"/>
                  </a:cubicBezTo>
                  <a:cubicBezTo>
                    <a:pt x="60279" y="113413"/>
                    <a:pt x="60279" y="112691"/>
                    <a:pt x="60279" y="111969"/>
                  </a:cubicBezTo>
                  <a:cubicBezTo>
                    <a:pt x="60465" y="109082"/>
                    <a:pt x="61395" y="106195"/>
                    <a:pt x="61767" y="103308"/>
                  </a:cubicBezTo>
                  <a:cubicBezTo>
                    <a:pt x="61767" y="101503"/>
                    <a:pt x="61395" y="99789"/>
                    <a:pt x="61395" y="98075"/>
                  </a:cubicBezTo>
                  <a:cubicBezTo>
                    <a:pt x="61209" y="96812"/>
                    <a:pt x="61395" y="95639"/>
                    <a:pt x="61395" y="94375"/>
                  </a:cubicBezTo>
                  <a:cubicBezTo>
                    <a:pt x="61581" y="92842"/>
                    <a:pt x="61581" y="91308"/>
                    <a:pt x="61953" y="89774"/>
                  </a:cubicBezTo>
                  <a:cubicBezTo>
                    <a:pt x="62139" y="88962"/>
                    <a:pt x="62325" y="88060"/>
                    <a:pt x="62325" y="87157"/>
                  </a:cubicBezTo>
                  <a:cubicBezTo>
                    <a:pt x="62325" y="86887"/>
                    <a:pt x="62325" y="86616"/>
                    <a:pt x="62139" y="86345"/>
                  </a:cubicBezTo>
                  <a:cubicBezTo>
                    <a:pt x="61953" y="85984"/>
                    <a:pt x="61581" y="85624"/>
                    <a:pt x="61395" y="85263"/>
                  </a:cubicBezTo>
                  <a:cubicBezTo>
                    <a:pt x="60837" y="84360"/>
                    <a:pt x="61023" y="83548"/>
                    <a:pt x="61395" y="82646"/>
                  </a:cubicBezTo>
                  <a:cubicBezTo>
                    <a:pt x="61581" y="81834"/>
                    <a:pt x="61395" y="80932"/>
                    <a:pt x="61209" y="80120"/>
                  </a:cubicBezTo>
                  <a:cubicBezTo>
                    <a:pt x="60837" y="78496"/>
                    <a:pt x="60465" y="76781"/>
                    <a:pt x="60465" y="75157"/>
                  </a:cubicBezTo>
                  <a:cubicBezTo>
                    <a:pt x="60279" y="72721"/>
                    <a:pt x="60465" y="70375"/>
                    <a:pt x="60465" y="68030"/>
                  </a:cubicBezTo>
                  <a:cubicBezTo>
                    <a:pt x="60279" y="67127"/>
                    <a:pt x="60279" y="66315"/>
                    <a:pt x="60279" y="65413"/>
                  </a:cubicBezTo>
                  <a:cubicBezTo>
                    <a:pt x="60279" y="64240"/>
                    <a:pt x="60279" y="64240"/>
                    <a:pt x="60279" y="64240"/>
                  </a:cubicBezTo>
                  <a:cubicBezTo>
                    <a:pt x="60279" y="64150"/>
                    <a:pt x="60093" y="63789"/>
                    <a:pt x="60279" y="63699"/>
                  </a:cubicBezTo>
                  <a:cubicBezTo>
                    <a:pt x="60465" y="63789"/>
                    <a:pt x="60651" y="63879"/>
                    <a:pt x="61023" y="63969"/>
                  </a:cubicBezTo>
                  <a:cubicBezTo>
                    <a:pt x="61395" y="64150"/>
                    <a:pt x="61767" y="64240"/>
                    <a:pt x="62139" y="64330"/>
                  </a:cubicBezTo>
                  <a:cubicBezTo>
                    <a:pt x="62511" y="64421"/>
                    <a:pt x="62697" y="64511"/>
                    <a:pt x="62883" y="64511"/>
                  </a:cubicBezTo>
                  <a:cubicBezTo>
                    <a:pt x="63255" y="64601"/>
                    <a:pt x="63441" y="64601"/>
                    <a:pt x="63627" y="64691"/>
                  </a:cubicBezTo>
                  <a:cubicBezTo>
                    <a:pt x="64000" y="64781"/>
                    <a:pt x="64372" y="64781"/>
                    <a:pt x="64558" y="64872"/>
                  </a:cubicBezTo>
                  <a:cubicBezTo>
                    <a:pt x="64930" y="64872"/>
                    <a:pt x="65116" y="64872"/>
                    <a:pt x="65488" y="64962"/>
                  </a:cubicBezTo>
                  <a:cubicBezTo>
                    <a:pt x="66046" y="64962"/>
                    <a:pt x="66790" y="65052"/>
                    <a:pt x="67348" y="65052"/>
                  </a:cubicBezTo>
                  <a:cubicBezTo>
                    <a:pt x="68093" y="65052"/>
                    <a:pt x="68651" y="65052"/>
                    <a:pt x="69395" y="65052"/>
                  </a:cubicBezTo>
                  <a:cubicBezTo>
                    <a:pt x="70139" y="65052"/>
                    <a:pt x="70697" y="65052"/>
                    <a:pt x="71441" y="64962"/>
                  </a:cubicBezTo>
                  <a:cubicBezTo>
                    <a:pt x="71813" y="64962"/>
                    <a:pt x="72000" y="64962"/>
                    <a:pt x="72372" y="64872"/>
                  </a:cubicBezTo>
                  <a:cubicBezTo>
                    <a:pt x="72744" y="64872"/>
                    <a:pt x="73116" y="64872"/>
                    <a:pt x="73302" y="64781"/>
                  </a:cubicBezTo>
                  <a:cubicBezTo>
                    <a:pt x="74604" y="64601"/>
                    <a:pt x="75534" y="64240"/>
                    <a:pt x="76279" y="63969"/>
                  </a:cubicBezTo>
                  <a:cubicBezTo>
                    <a:pt x="76651" y="63789"/>
                    <a:pt x="77023" y="63609"/>
                    <a:pt x="77209" y="63428"/>
                  </a:cubicBezTo>
                  <a:cubicBezTo>
                    <a:pt x="77581" y="63338"/>
                    <a:pt x="77767" y="63157"/>
                    <a:pt x="77767" y="63067"/>
                  </a:cubicBezTo>
                  <a:cubicBezTo>
                    <a:pt x="78139" y="62796"/>
                    <a:pt x="78139" y="62616"/>
                    <a:pt x="78139" y="62616"/>
                  </a:cubicBezTo>
                  <a:cubicBezTo>
                    <a:pt x="78139" y="62616"/>
                    <a:pt x="77953" y="62796"/>
                    <a:pt x="77581" y="62977"/>
                  </a:cubicBezTo>
                  <a:cubicBezTo>
                    <a:pt x="77395" y="63067"/>
                    <a:pt x="77209" y="63157"/>
                    <a:pt x="77023" y="63338"/>
                  </a:cubicBezTo>
                  <a:cubicBezTo>
                    <a:pt x="76651" y="63428"/>
                    <a:pt x="76279" y="63518"/>
                    <a:pt x="75906" y="63699"/>
                  </a:cubicBezTo>
                  <a:cubicBezTo>
                    <a:pt x="75162" y="63879"/>
                    <a:pt x="74046" y="64060"/>
                    <a:pt x="72930" y="64240"/>
                  </a:cubicBezTo>
                  <a:cubicBezTo>
                    <a:pt x="72744" y="64240"/>
                    <a:pt x="72372" y="64240"/>
                    <a:pt x="72186" y="64240"/>
                  </a:cubicBezTo>
                  <a:cubicBezTo>
                    <a:pt x="71813" y="64330"/>
                    <a:pt x="71627" y="64330"/>
                    <a:pt x="71255" y="64330"/>
                  </a:cubicBezTo>
                  <a:cubicBezTo>
                    <a:pt x="70697" y="64330"/>
                    <a:pt x="69953" y="64330"/>
                    <a:pt x="69395" y="64330"/>
                  </a:cubicBezTo>
                  <a:cubicBezTo>
                    <a:pt x="68837" y="64330"/>
                    <a:pt x="68093" y="64330"/>
                    <a:pt x="67534" y="64330"/>
                  </a:cubicBezTo>
                  <a:cubicBezTo>
                    <a:pt x="66976" y="64330"/>
                    <a:pt x="66418" y="64240"/>
                    <a:pt x="65860" y="64240"/>
                  </a:cubicBezTo>
                  <a:cubicBezTo>
                    <a:pt x="65488" y="64150"/>
                    <a:pt x="65302" y="64150"/>
                    <a:pt x="64930" y="64150"/>
                  </a:cubicBezTo>
                  <a:cubicBezTo>
                    <a:pt x="64744" y="64060"/>
                    <a:pt x="64372" y="64060"/>
                    <a:pt x="64186" y="64060"/>
                  </a:cubicBezTo>
                  <a:cubicBezTo>
                    <a:pt x="63627" y="63969"/>
                    <a:pt x="63255" y="63879"/>
                    <a:pt x="62697" y="63789"/>
                  </a:cubicBezTo>
                  <a:cubicBezTo>
                    <a:pt x="62325" y="63699"/>
                    <a:pt x="61953" y="63609"/>
                    <a:pt x="61581" y="63518"/>
                  </a:cubicBezTo>
                  <a:cubicBezTo>
                    <a:pt x="61395" y="63428"/>
                    <a:pt x="61023" y="63338"/>
                    <a:pt x="60837" y="63248"/>
                  </a:cubicBezTo>
                  <a:cubicBezTo>
                    <a:pt x="60837" y="63248"/>
                    <a:pt x="60651" y="63248"/>
                    <a:pt x="60651" y="63157"/>
                  </a:cubicBezTo>
                  <a:cubicBezTo>
                    <a:pt x="60651" y="63157"/>
                    <a:pt x="60465" y="62165"/>
                    <a:pt x="60465" y="61714"/>
                  </a:cubicBezTo>
                  <a:cubicBezTo>
                    <a:pt x="60465" y="61353"/>
                    <a:pt x="60279" y="60812"/>
                    <a:pt x="60279" y="60360"/>
                  </a:cubicBezTo>
                  <a:cubicBezTo>
                    <a:pt x="60279" y="59458"/>
                    <a:pt x="60279" y="58466"/>
                    <a:pt x="60093" y="57744"/>
                  </a:cubicBezTo>
                  <a:cubicBezTo>
                    <a:pt x="60093" y="57022"/>
                    <a:pt x="59906" y="56571"/>
                    <a:pt x="59906" y="56571"/>
                  </a:cubicBezTo>
                  <a:cubicBezTo>
                    <a:pt x="59906" y="56571"/>
                    <a:pt x="59906" y="56571"/>
                    <a:pt x="59906" y="56571"/>
                  </a:cubicBezTo>
                  <a:cubicBezTo>
                    <a:pt x="59906" y="56571"/>
                    <a:pt x="59906" y="57022"/>
                    <a:pt x="59720" y="57744"/>
                  </a:cubicBezTo>
                  <a:cubicBezTo>
                    <a:pt x="59720" y="58466"/>
                    <a:pt x="59534" y="59458"/>
                    <a:pt x="59534" y="60360"/>
                  </a:cubicBezTo>
                  <a:cubicBezTo>
                    <a:pt x="59534" y="60812"/>
                    <a:pt x="59348" y="61353"/>
                    <a:pt x="59348" y="61714"/>
                  </a:cubicBezTo>
                  <a:cubicBezTo>
                    <a:pt x="59348" y="62165"/>
                    <a:pt x="59162" y="63248"/>
                    <a:pt x="58976" y="63248"/>
                  </a:cubicBezTo>
                  <a:cubicBezTo>
                    <a:pt x="58790" y="63338"/>
                    <a:pt x="58604" y="63428"/>
                    <a:pt x="58232" y="63518"/>
                  </a:cubicBezTo>
                  <a:cubicBezTo>
                    <a:pt x="57860" y="63609"/>
                    <a:pt x="57488" y="63699"/>
                    <a:pt x="57116" y="63789"/>
                  </a:cubicBezTo>
                  <a:cubicBezTo>
                    <a:pt x="56744" y="63879"/>
                    <a:pt x="56186" y="63969"/>
                    <a:pt x="55813" y="64060"/>
                  </a:cubicBezTo>
                  <a:cubicBezTo>
                    <a:pt x="55441" y="64060"/>
                    <a:pt x="55255" y="64060"/>
                    <a:pt x="54883" y="64150"/>
                  </a:cubicBezTo>
                  <a:cubicBezTo>
                    <a:pt x="54697" y="64150"/>
                    <a:pt x="54325" y="64150"/>
                    <a:pt x="54139" y="64240"/>
                  </a:cubicBezTo>
                  <a:cubicBezTo>
                    <a:pt x="53581" y="64240"/>
                    <a:pt x="53023" y="64330"/>
                    <a:pt x="52279" y="64330"/>
                  </a:cubicBezTo>
                  <a:cubicBezTo>
                    <a:pt x="51720" y="64330"/>
                    <a:pt x="50976" y="64330"/>
                    <a:pt x="50418" y="64330"/>
                  </a:cubicBezTo>
                  <a:cubicBezTo>
                    <a:pt x="49860" y="64330"/>
                    <a:pt x="49302" y="64330"/>
                    <a:pt x="48558" y="64330"/>
                  </a:cubicBezTo>
                  <a:cubicBezTo>
                    <a:pt x="48372" y="64330"/>
                    <a:pt x="48000" y="64330"/>
                    <a:pt x="47813" y="64240"/>
                  </a:cubicBezTo>
                  <a:cubicBezTo>
                    <a:pt x="47441" y="64240"/>
                    <a:pt x="47255" y="64240"/>
                    <a:pt x="46883" y="64240"/>
                  </a:cubicBezTo>
                  <a:cubicBezTo>
                    <a:pt x="45767" y="64060"/>
                    <a:pt x="44837" y="63879"/>
                    <a:pt x="43906" y="63699"/>
                  </a:cubicBezTo>
                  <a:cubicBezTo>
                    <a:pt x="43534" y="63518"/>
                    <a:pt x="43162" y="63428"/>
                    <a:pt x="42976" y="63338"/>
                  </a:cubicBezTo>
                  <a:cubicBezTo>
                    <a:pt x="42604" y="63157"/>
                    <a:pt x="42418" y="63067"/>
                    <a:pt x="42232" y="62977"/>
                  </a:cubicBezTo>
                  <a:cubicBezTo>
                    <a:pt x="41860" y="62796"/>
                    <a:pt x="41674" y="62616"/>
                    <a:pt x="41674" y="62616"/>
                  </a:cubicBezTo>
                  <a:cubicBezTo>
                    <a:pt x="41674" y="62616"/>
                    <a:pt x="41860" y="62796"/>
                    <a:pt x="42046" y="63067"/>
                  </a:cubicBezTo>
                  <a:cubicBezTo>
                    <a:pt x="42232" y="63157"/>
                    <a:pt x="42418" y="63338"/>
                    <a:pt x="42604" y="63428"/>
                  </a:cubicBezTo>
                  <a:cubicBezTo>
                    <a:pt x="42790" y="63609"/>
                    <a:pt x="43162" y="63789"/>
                    <a:pt x="43534" y="63969"/>
                  </a:cubicBezTo>
                  <a:cubicBezTo>
                    <a:pt x="44279" y="64240"/>
                    <a:pt x="45395" y="64601"/>
                    <a:pt x="46511" y="64781"/>
                  </a:cubicBezTo>
                  <a:cubicBezTo>
                    <a:pt x="46883" y="64872"/>
                    <a:pt x="47255" y="64872"/>
                    <a:pt x="47441" y="64872"/>
                  </a:cubicBezTo>
                  <a:cubicBezTo>
                    <a:pt x="47813" y="64962"/>
                    <a:pt x="48186" y="64962"/>
                    <a:pt x="48558" y="64962"/>
                  </a:cubicBezTo>
                  <a:cubicBezTo>
                    <a:pt x="49116" y="65052"/>
                    <a:pt x="49860" y="65052"/>
                    <a:pt x="50418" y="65052"/>
                  </a:cubicBezTo>
                  <a:cubicBezTo>
                    <a:pt x="51162" y="65052"/>
                    <a:pt x="51720" y="65052"/>
                    <a:pt x="52465" y="65052"/>
                  </a:cubicBezTo>
                  <a:cubicBezTo>
                    <a:pt x="53209" y="65052"/>
                    <a:pt x="53767" y="64962"/>
                    <a:pt x="54325" y="64962"/>
                  </a:cubicBezTo>
                  <a:cubicBezTo>
                    <a:pt x="54697" y="64872"/>
                    <a:pt x="55069" y="64872"/>
                    <a:pt x="55255" y="64872"/>
                  </a:cubicBezTo>
                  <a:cubicBezTo>
                    <a:pt x="55627" y="64781"/>
                    <a:pt x="55813" y="64781"/>
                    <a:pt x="56186" y="64691"/>
                  </a:cubicBezTo>
                  <a:cubicBezTo>
                    <a:pt x="56372" y="64601"/>
                    <a:pt x="56744" y="64601"/>
                    <a:pt x="56930" y="64511"/>
                  </a:cubicBezTo>
                  <a:cubicBezTo>
                    <a:pt x="57302" y="64511"/>
                    <a:pt x="57488" y="64421"/>
                    <a:pt x="57674" y="64330"/>
                  </a:cubicBezTo>
                  <a:cubicBezTo>
                    <a:pt x="58046" y="64240"/>
                    <a:pt x="58604" y="64150"/>
                    <a:pt x="58790" y="63969"/>
                  </a:cubicBezTo>
                  <a:cubicBezTo>
                    <a:pt x="59162" y="63879"/>
                    <a:pt x="59534" y="63789"/>
                    <a:pt x="59720" y="63609"/>
                  </a:cubicBezTo>
                  <a:cubicBezTo>
                    <a:pt x="59720" y="63699"/>
                    <a:pt x="59720" y="63879"/>
                    <a:pt x="59534" y="63879"/>
                  </a:cubicBezTo>
                  <a:cubicBezTo>
                    <a:pt x="59534" y="64150"/>
                    <a:pt x="59534" y="64421"/>
                    <a:pt x="59534" y="64691"/>
                  </a:cubicBezTo>
                  <a:cubicBezTo>
                    <a:pt x="59534" y="65954"/>
                    <a:pt x="59534" y="67308"/>
                    <a:pt x="59534" y="68661"/>
                  </a:cubicBezTo>
                  <a:cubicBezTo>
                    <a:pt x="59534" y="70736"/>
                    <a:pt x="59534" y="72902"/>
                    <a:pt x="59534" y="75067"/>
                  </a:cubicBezTo>
                  <a:cubicBezTo>
                    <a:pt x="59348" y="76421"/>
                    <a:pt x="59162" y="77774"/>
                    <a:pt x="58976" y="79127"/>
                  </a:cubicBezTo>
                  <a:cubicBezTo>
                    <a:pt x="58790" y="79849"/>
                    <a:pt x="58604" y="80571"/>
                    <a:pt x="58604" y="81293"/>
                  </a:cubicBezTo>
                  <a:cubicBezTo>
                    <a:pt x="58418" y="81924"/>
                    <a:pt x="58604" y="82646"/>
                    <a:pt x="58604" y="83368"/>
                  </a:cubicBezTo>
                  <a:cubicBezTo>
                    <a:pt x="58790" y="84000"/>
                    <a:pt x="58790" y="84721"/>
                    <a:pt x="58418" y="85443"/>
                  </a:cubicBezTo>
                  <a:cubicBezTo>
                    <a:pt x="58046" y="85894"/>
                    <a:pt x="57674" y="86345"/>
                    <a:pt x="57488" y="86887"/>
                  </a:cubicBezTo>
                  <a:cubicBezTo>
                    <a:pt x="57302" y="88330"/>
                    <a:pt x="58046" y="89864"/>
                    <a:pt x="58232" y="91218"/>
                  </a:cubicBezTo>
                  <a:cubicBezTo>
                    <a:pt x="58418" y="92390"/>
                    <a:pt x="58418" y="93473"/>
                    <a:pt x="58418" y="94556"/>
                  </a:cubicBezTo>
                  <a:cubicBezTo>
                    <a:pt x="58604" y="95548"/>
                    <a:pt x="58604" y="96541"/>
                    <a:pt x="58604" y="97533"/>
                  </a:cubicBezTo>
                  <a:cubicBezTo>
                    <a:pt x="58604" y="98977"/>
                    <a:pt x="58232" y="100421"/>
                    <a:pt x="58046" y="101864"/>
                  </a:cubicBezTo>
                  <a:cubicBezTo>
                    <a:pt x="58046" y="103308"/>
                    <a:pt x="58232" y="104751"/>
                    <a:pt x="58604" y="106195"/>
                  </a:cubicBezTo>
                  <a:cubicBezTo>
                    <a:pt x="58976" y="107639"/>
                    <a:pt x="59348" y="109082"/>
                    <a:pt x="59534" y="110526"/>
                  </a:cubicBezTo>
                  <a:cubicBezTo>
                    <a:pt x="59720" y="111157"/>
                    <a:pt x="59534" y="111789"/>
                    <a:pt x="59534" y="112421"/>
                  </a:cubicBezTo>
                  <a:cubicBezTo>
                    <a:pt x="59534" y="112962"/>
                    <a:pt x="59534" y="113593"/>
                    <a:pt x="59534" y="114135"/>
                  </a:cubicBezTo>
                  <a:cubicBezTo>
                    <a:pt x="59534" y="114135"/>
                    <a:pt x="59348" y="115218"/>
                    <a:pt x="59348" y="115578"/>
                  </a:cubicBezTo>
                  <a:cubicBezTo>
                    <a:pt x="59348" y="115578"/>
                    <a:pt x="60651" y="118646"/>
                    <a:pt x="58232" y="119368"/>
                  </a:cubicBezTo>
                  <a:cubicBezTo>
                    <a:pt x="57302" y="119639"/>
                    <a:pt x="56186" y="119639"/>
                    <a:pt x="55069" y="119639"/>
                  </a:cubicBezTo>
                  <a:cubicBezTo>
                    <a:pt x="53953" y="119639"/>
                    <a:pt x="52651" y="119548"/>
                    <a:pt x="51720" y="119278"/>
                  </a:cubicBezTo>
                  <a:cubicBezTo>
                    <a:pt x="51162" y="119187"/>
                    <a:pt x="50790" y="119007"/>
                    <a:pt x="50046" y="118917"/>
                  </a:cubicBezTo>
                  <a:cubicBezTo>
                    <a:pt x="49488" y="118917"/>
                    <a:pt x="48744" y="118827"/>
                    <a:pt x="48186" y="118827"/>
                  </a:cubicBezTo>
                  <a:cubicBezTo>
                    <a:pt x="47627" y="118827"/>
                    <a:pt x="47069" y="118827"/>
                    <a:pt x="46697" y="118736"/>
                  </a:cubicBezTo>
                  <a:cubicBezTo>
                    <a:pt x="46139" y="118646"/>
                    <a:pt x="45767" y="118556"/>
                    <a:pt x="45581" y="118375"/>
                  </a:cubicBezTo>
                  <a:cubicBezTo>
                    <a:pt x="45209" y="118015"/>
                    <a:pt x="45767" y="117473"/>
                    <a:pt x="46325" y="117112"/>
                  </a:cubicBezTo>
                  <a:cubicBezTo>
                    <a:pt x="46511" y="117112"/>
                    <a:pt x="46697" y="117022"/>
                    <a:pt x="46697" y="116932"/>
                  </a:cubicBezTo>
                  <a:cubicBezTo>
                    <a:pt x="46883" y="116842"/>
                    <a:pt x="47069" y="116751"/>
                    <a:pt x="47255" y="116661"/>
                  </a:cubicBezTo>
                  <a:cubicBezTo>
                    <a:pt x="47627" y="116481"/>
                    <a:pt x="48000" y="116300"/>
                    <a:pt x="48186" y="116210"/>
                  </a:cubicBezTo>
                  <a:cubicBezTo>
                    <a:pt x="48930" y="115849"/>
                    <a:pt x="49488" y="115578"/>
                    <a:pt x="49860" y="115218"/>
                  </a:cubicBezTo>
                  <a:cubicBezTo>
                    <a:pt x="50232" y="115037"/>
                    <a:pt x="51906" y="112691"/>
                    <a:pt x="52279" y="112240"/>
                  </a:cubicBezTo>
                  <a:cubicBezTo>
                    <a:pt x="52465" y="111879"/>
                    <a:pt x="52279" y="111518"/>
                    <a:pt x="52093" y="111157"/>
                  </a:cubicBezTo>
                  <a:cubicBezTo>
                    <a:pt x="51348" y="109263"/>
                    <a:pt x="50046" y="107458"/>
                    <a:pt x="48930" y="105654"/>
                  </a:cubicBezTo>
                  <a:cubicBezTo>
                    <a:pt x="48186" y="104481"/>
                    <a:pt x="47627" y="103308"/>
                    <a:pt x="46883" y="102135"/>
                  </a:cubicBezTo>
                  <a:cubicBezTo>
                    <a:pt x="45209" y="99338"/>
                    <a:pt x="42976" y="96451"/>
                    <a:pt x="42790" y="93563"/>
                  </a:cubicBezTo>
                  <a:cubicBezTo>
                    <a:pt x="42790" y="92030"/>
                    <a:pt x="43162" y="90496"/>
                    <a:pt x="44093" y="89052"/>
                  </a:cubicBezTo>
                  <a:cubicBezTo>
                    <a:pt x="44651" y="87699"/>
                    <a:pt x="45395" y="86255"/>
                    <a:pt x="45581" y="84812"/>
                  </a:cubicBezTo>
                  <a:cubicBezTo>
                    <a:pt x="45581" y="82466"/>
                    <a:pt x="44093" y="80210"/>
                    <a:pt x="42976" y="77954"/>
                  </a:cubicBezTo>
                  <a:cubicBezTo>
                    <a:pt x="41302" y="74977"/>
                    <a:pt x="40186" y="71909"/>
                    <a:pt x="39627" y="68842"/>
                  </a:cubicBezTo>
                  <a:cubicBezTo>
                    <a:pt x="39069" y="65864"/>
                    <a:pt x="38697" y="62796"/>
                    <a:pt x="38697" y="59729"/>
                  </a:cubicBezTo>
                  <a:cubicBezTo>
                    <a:pt x="38511" y="58195"/>
                    <a:pt x="38697" y="56751"/>
                    <a:pt x="39069" y="55218"/>
                  </a:cubicBezTo>
                  <a:cubicBezTo>
                    <a:pt x="39441" y="53684"/>
                    <a:pt x="39813" y="52150"/>
                    <a:pt x="40558" y="50616"/>
                  </a:cubicBezTo>
                  <a:cubicBezTo>
                    <a:pt x="40558" y="50345"/>
                    <a:pt x="40744" y="50075"/>
                    <a:pt x="40744" y="49804"/>
                  </a:cubicBezTo>
                  <a:cubicBezTo>
                    <a:pt x="40744" y="49533"/>
                    <a:pt x="40372" y="49172"/>
                    <a:pt x="40186" y="48902"/>
                  </a:cubicBezTo>
                  <a:cubicBezTo>
                    <a:pt x="40186" y="48902"/>
                    <a:pt x="40186" y="48992"/>
                    <a:pt x="40186" y="48992"/>
                  </a:cubicBezTo>
                  <a:cubicBezTo>
                    <a:pt x="40186" y="47187"/>
                    <a:pt x="40186" y="45383"/>
                    <a:pt x="40186" y="43578"/>
                  </a:cubicBezTo>
                  <a:cubicBezTo>
                    <a:pt x="40186" y="43218"/>
                    <a:pt x="40186" y="42857"/>
                    <a:pt x="40186" y="42406"/>
                  </a:cubicBezTo>
                  <a:cubicBezTo>
                    <a:pt x="40186" y="42315"/>
                    <a:pt x="40186" y="42135"/>
                    <a:pt x="40000" y="42045"/>
                  </a:cubicBezTo>
                  <a:cubicBezTo>
                    <a:pt x="39813" y="41774"/>
                    <a:pt x="39627" y="41413"/>
                    <a:pt x="39441" y="41052"/>
                  </a:cubicBezTo>
                  <a:cubicBezTo>
                    <a:pt x="39255" y="40511"/>
                    <a:pt x="38883" y="39969"/>
                    <a:pt x="38511" y="39428"/>
                  </a:cubicBezTo>
                  <a:cubicBezTo>
                    <a:pt x="38139" y="38977"/>
                    <a:pt x="37953" y="38436"/>
                    <a:pt x="37581" y="37984"/>
                  </a:cubicBezTo>
                  <a:cubicBezTo>
                    <a:pt x="37581" y="37624"/>
                    <a:pt x="36093" y="31218"/>
                    <a:pt x="35534" y="31218"/>
                  </a:cubicBezTo>
                  <a:cubicBezTo>
                    <a:pt x="35162" y="31218"/>
                    <a:pt x="36651" y="37172"/>
                    <a:pt x="36651" y="37443"/>
                  </a:cubicBezTo>
                  <a:cubicBezTo>
                    <a:pt x="36651" y="37804"/>
                    <a:pt x="36651" y="37894"/>
                    <a:pt x="36279" y="38165"/>
                  </a:cubicBezTo>
                  <a:cubicBezTo>
                    <a:pt x="35906" y="38616"/>
                    <a:pt x="35720" y="38977"/>
                    <a:pt x="35348" y="39338"/>
                  </a:cubicBezTo>
                  <a:cubicBezTo>
                    <a:pt x="34418" y="40421"/>
                    <a:pt x="33674" y="41413"/>
                    <a:pt x="33116" y="42496"/>
                  </a:cubicBezTo>
                  <a:cubicBezTo>
                    <a:pt x="32558" y="43578"/>
                    <a:pt x="32186" y="44661"/>
                    <a:pt x="31627" y="45744"/>
                  </a:cubicBezTo>
                  <a:cubicBezTo>
                    <a:pt x="30325" y="48000"/>
                    <a:pt x="28279" y="50075"/>
                    <a:pt x="26046" y="52150"/>
                  </a:cubicBezTo>
                  <a:cubicBezTo>
                    <a:pt x="24000" y="54135"/>
                    <a:pt x="21953" y="56210"/>
                    <a:pt x="20279" y="58375"/>
                  </a:cubicBezTo>
                  <a:cubicBezTo>
                    <a:pt x="19906" y="59007"/>
                    <a:pt x="20465" y="59187"/>
                    <a:pt x="20465" y="59639"/>
                  </a:cubicBezTo>
                  <a:cubicBezTo>
                    <a:pt x="20279" y="60541"/>
                    <a:pt x="19534" y="61533"/>
                    <a:pt x="18790" y="62436"/>
                  </a:cubicBezTo>
                  <a:cubicBezTo>
                    <a:pt x="18604" y="62616"/>
                    <a:pt x="18604" y="62796"/>
                    <a:pt x="18418" y="63067"/>
                  </a:cubicBezTo>
                  <a:cubicBezTo>
                    <a:pt x="18418" y="63699"/>
                    <a:pt x="18232" y="64421"/>
                    <a:pt x="18046" y="65052"/>
                  </a:cubicBezTo>
                  <a:cubicBezTo>
                    <a:pt x="18046" y="65323"/>
                    <a:pt x="18046" y="65684"/>
                    <a:pt x="18046" y="65954"/>
                  </a:cubicBezTo>
                  <a:cubicBezTo>
                    <a:pt x="17860" y="66135"/>
                    <a:pt x="17860" y="66586"/>
                    <a:pt x="17488" y="66766"/>
                  </a:cubicBezTo>
                  <a:cubicBezTo>
                    <a:pt x="16744" y="66947"/>
                    <a:pt x="16744" y="65954"/>
                    <a:pt x="16744" y="65774"/>
                  </a:cubicBezTo>
                  <a:cubicBezTo>
                    <a:pt x="16744" y="65142"/>
                    <a:pt x="17116" y="64601"/>
                    <a:pt x="16930" y="64060"/>
                  </a:cubicBezTo>
                  <a:cubicBezTo>
                    <a:pt x="16744" y="63609"/>
                    <a:pt x="16000" y="63338"/>
                    <a:pt x="15441" y="63699"/>
                  </a:cubicBezTo>
                  <a:cubicBezTo>
                    <a:pt x="14883" y="64060"/>
                    <a:pt x="14883" y="64691"/>
                    <a:pt x="14697" y="65142"/>
                  </a:cubicBezTo>
                  <a:cubicBezTo>
                    <a:pt x="14697" y="65593"/>
                    <a:pt x="14511" y="66045"/>
                    <a:pt x="14511" y="66406"/>
                  </a:cubicBezTo>
                  <a:cubicBezTo>
                    <a:pt x="14511" y="66586"/>
                    <a:pt x="14139" y="68120"/>
                    <a:pt x="13395" y="67488"/>
                  </a:cubicBezTo>
                  <a:cubicBezTo>
                    <a:pt x="13209" y="67308"/>
                    <a:pt x="13209" y="67037"/>
                    <a:pt x="13209" y="66857"/>
                  </a:cubicBezTo>
                  <a:cubicBezTo>
                    <a:pt x="13209" y="66496"/>
                    <a:pt x="13209" y="66135"/>
                    <a:pt x="13395" y="65774"/>
                  </a:cubicBezTo>
                  <a:cubicBezTo>
                    <a:pt x="13395" y="65233"/>
                    <a:pt x="13581" y="64691"/>
                    <a:pt x="13581" y="64150"/>
                  </a:cubicBezTo>
                  <a:cubicBezTo>
                    <a:pt x="13395" y="63969"/>
                    <a:pt x="13395" y="63699"/>
                    <a:pt x="13023" y="63609"/>
                  </a:cubicBezTo>
                  <a:cubicBezTo>
                    <a:pt x="12279" y="63428"/>
                    <a:pt x="11720" y="64511"/>
                    <a:pt x="11534" y="64691"/>
                  </a:cubicBezTo>
                  <a:cubicBezTo>
                    <a:pt x="11162" y="65323"/>
                    <a:pt x="10604" y="65954"/>
                    <a:pt x="10232" y="66496"/>
                  </a:cubicBezTo>
                  <a:cubicBezTo>
                    <a:pt x="9860" y="66766"/>
                    <a:pt x="9302" y="67759"/>
                    <a:pt x="8558" y="67759"/>
                  </a:cubicBezTo>
                  <a:cubicBezTo>
                    <a:pt x="7069" y="67669"/>
                    <a:pt x="9488" y="65052"/>
                    <a:pt x="9674" y="64781"/>
                  </a:cubicBezTo>
                  <a:cubicBezTo>
                    <a:pt x="10046" y="64421"/>
                    <a:pt x="11162" y="63248"/>
                    <a:pt x="10046" y="63067"/>
                  </a:cubicBezTo>
                  <a:cubicBezTo>
                    <a:pt x="9674" y="62887"/>
                    <a:pt x="9116" y="63157"/>
                    <a:pt x="8930" y="63338"/>
                  </a:cubicBezTo>
                  <a:cubicBezTo>
                    <a:pt x="8000" y="63789"/>
                    <a:pt x="7255" y="64330"/>
                    <a:pt x="6511" y="64781"/>
                  </a:cubicBezTo>
                  <a:cubicBezTo>
                    <a:pt x="6325" y="65052"/>
                    <a:pt x="5953" y="65233"/>
                    <a:pt x="5581" y="65503"/>
                  </a:cubicBezTo>
                  <a:cubicBezTo>
                    <a:pt x="5395" y="65684"/>
                    <a:pt x="4837" y="66045"/>
                    <a:pt x="4279" y="66045"/>
                  </a:cubicBezTo>
                  <a:cubicBezTo>
                    <a:pt x="2976" y="66135"/>
                    <a:pt x="4465" y="65052"/>
                    <a:pt x="4651" y="64962"/>
                  </a:cubicBezTo>
                  <a:cubicBezTo>
                    <a:pt x="5209" y="64421"/>
                    <a:pt x="5767" y="63969"/>
                    <a:pt x="6325" y="63428"/>
                  </a:cubicBezTo>
                  <a:cubicBezTo>
                    <a:pt x="7069" y="62796"/>
                    <a:pt x="8000" y="62075"/>
                    <a:pt x="8372" y="61353"/>
                  </a:cubicBezTo>
                  <a:cubicBezTo>
                    <a:pt x="8558" y="60992"/>
                    <a:pt x="8558" y="60721"/>
                    <a:pt x="7627" y="60721"/>
                  </a:cubicBezTo>
                  <a:cubicBezTo>
                    <a:pt x="6511" y="60902"/>
                    <a:pt x="5767" y="61624"/>
                    <a:pt x="4651" y="61894"/>
                  </a:cubicBezTo>
                  <a:cubicBezTo>
                    <a:pt x="3906" y="62075"/>
                    <a:pt x="2790" y="62345"/>
                    <a:pt x="1860" y="62255"/>
                  </a:cubicBezTo>
                  <a:cubicBezTo>
                    <a:pt x="0" y="62165"/>
                    <a:pt x="2418" y="61443"/>
                    <a:pt x="2790" y="61263"/>
                  </a:cubicBezTo>
                  <a:cubicBezTo>
                    <a:pt x="5209" y="60270"/>
                    <a:pt x="6697" y="58917"/>
                    <a:pt x="9116" y="57924"/>
                  </a:cubicBezTo>
                  <a:cubicBezTo>
                    <a:pt x="10232" y="57473"/>
                    <a:pt x="11348" y="57383"/>
                    <a:pt x="12837" y="57383"/>
                  </a:cubicBezTo>
                  <a:cubicBezTo>
                    <a:pt x="12837" y="57383"/>
                    <a:pt x="13209" y="57203"/>
                    <a:pt x="13209" y="57022"/>
                  </a:cubicBezTo>
                  <a:cubicBezTo>
                    <a:pt x="15069" y="55398"/>
                    <a:pt x="16000" y="53593"/>
                    <a:pt x="16558" y="51879"/>
                  </a:cubicBezTo>
                  <a:cubicBezTo>
                    <a:pt x="16930" y="50616"/>
                    <a:pt x="16930" y="49443"/>
                    <a:pt x="17488" y="48270"/>
                  </a:cubicBezTo>
                  <a:cubicBezTo>
                    <a:pt x="18232" y="46466"/>
                    <a:pt x="19534" y="44751"/>
                    <a:pt x="21209" y="43127"/>
                  </a:cubicBezTo>
                  <a:cubicBezTo>
                    <a:pt x="21395" y="42766"/>
                    <a:pt x="21767" y="42496"/>
                    <a:pt x="22139" y="42225"/>
                  </a:cubicBezTo>
                  <a:cubicBezTo>
                    <a:pt x="22697" y="41864"/>
                    <a:pt x="23255" y="41503"/>
                    <a:pt x="23441" y="41052"/>
                  </a:cubicBezTo>
                  <a:cubicBezTo>
                    <a:pt x="23627" y="40781"/>
                    <a:pt x="23813" y="40511"/>
                    <a:pt x="23813" y="40150"/>
                  </a:cubicBezTo>
                  <a:cubicBezTo>
                    <a:pt x="23813" y="39699"/>
                    <a:pt x="24000" y="39248"/>
                    <a:pt x="24000" y="38796"/>
                  </a:cubicBezTo>
                  <a:cubicBezTo>
                    <a:pt x="24186" y="36902"/>
                    <a:pt x="24744" y="35097"/>
                    <a:pt x="25302" y="33203"/>
                  </a:cubicBezTo>
                  <a:cubicBezTo>
                    <a:pt x="25488" y="32751"/>
                    <a:pt x="25674" y="32300"/>
                    <a:pt x="25860" y="31849"/>
                  </a:cubicBezTo>
                  <a:cubicBezTo>
                    <a:pt x="26046" y="31488"/>
                    <a:pt x="26232" y="31308"/>
                    <a:pt x="26046" y="30947"/>
                  </a:cubicBezTo>
                  <a:cubicBezTo>
                    <a:pt x="25860" y="30045"/>
                    <a:pt x="25860" y="29142"/>
                    <a:pt x="25860" y="28240"/>
                  </a:cubicBezTo>
                  <a:cubicBezTo>
                    <a:pt x="25860" y="27338"/>
                    <a:pt x="26046" y="26526"/>
                    <a:pt x="26790" y="25714"/>
                  </a:cubicBezTo>
                  <a:cubicBezTo>
                    <a:pt x="27534" y="24902"/>
                    <a:pt x="28465" y="24090"/>
                    <a:pt x="29395" y="23368"/>
                  </a:cubicBezTo>
                  <a:cubicBezTo>
                    <a:pt x="30325" y="22646"/>
                    <a:pt x="31255" y="22105"/>
                    <a:pt x="32930" y="21744"/>
                  </a:cubicBezTo>
                  <a:cubicBezTo>
                    <a:pt x="34604" y="21383"/>
                    <a:pt x="36279" y="21203"/>
                    <a:pt x="38139" y="21112"/>
                  </a:cubicBezTo>
                  <a:cubicBezTo>
                    <a:pt x="42232" y="20842"/>
                    <a:pt x="44279" y="21022"/>
                    <a:pt x="45209" y="20571"/>
                  </a:cubicBezTo>
                  <a:cubicBezTo>
                    <a:pt x="46325" y="20210"/>
                    <a:pt x="47255" y="19939"/>
                    <a:pt x="48372" y="19578"/>
                  </a:cubicBezTo>
                  <a:cubicBezTo>
                    <a:pt x="48930" y="19398"/>
                    <a:pt x="49674" y="19127"/>
                    <a:pt x="50232" y="18947"/>
                  </a:cubicBezTo>
                  <a:cubicBezTo>
                    <a:pt x="50790" y="18857"/>
                    <a:pt x="51534" y="18676"/>
                    <a:pt x="51906" y="18496"/>
                  </a:cubicBezTo>
                  <a:cubicBezTo>
                    <a:pt x="52093" y="18406"/>
                    <a:pt x="52093" y="18315"/>
                    <a:pt x="52279" y="18135"/>
                  </a:cubicBezTo>
                  <a:cubicBezTo>
                    <a:pt x="52465" y="17142"/>
                    <a:pt x="52651" y="16060"/>
                    <a:pt x="52837" y="15067"/>
                  </a:cubicBezTo>
                  <a:cubicBezTo>
                    <a:pt x="53209" y="14526"/>
                    <a:pt x="51906" y="14526"/>
                    <a:pt x="51348" y="13804"/>
                  </a:cubicBezTo>
                  <a:cubicBezTo>
                    <a:pt x="51348" y="13804"/>
                    <a:pt x="51534" y="13984"/>
                    <a:pt x="51348" y="13804"/>
                  </a:cubicBezTo>
                  <a:cubicBezTo>
                    <a:pt x="51162" y="13714"/>
                    <a:pt x="51162" y="13714"/>
                    <a:pt x="51348" y="13804"/>
                  </a:cubicBezTo>
                  <a:cubicBezTo>
                    <a:pt x="50790" y="13353"/>
                    <a:pt x="50604" y="12902"/>
                    <a:pt x="50232" y="12451"/>
                  </a:cubicBezTo>
                  <a:cubicBezTo>
                    <a:pt x="49860" y="11639"/>
                    <a:pt x="49302" y="10827"/>
                    <a:pt x="48930" y="10015"/>
                  </a:cubicBezTo>
                  <a:cubicBezTo>
                    <a:pt x="48372" y="8390"/>
                    <a:pt x="48186" y="6857"/>
                    <a:pt x="48744" y="5233"/>
                  </a:cubicBezTo>
                  <a:cubicBezTo>
                    <a:pt x="49116" y="3969"/>
                    <a:pt x="50232" y="2616"/>
                    <a:pt x="52651" y="1714"/>
                  </a:cubicBezTo>
                  <a:cubicBezTo>
                    <a:pt x="54697" y="902"/>
                    <a:pt x="57302" y="631"/>
                    <a:pt x="59906" y="631"/>
                  </a:cubicBezTo>
                  <a:cubicBezTo>
                    <a:pt x="62325" y="631"/>
                    <a:pt x="64930" y="902"/>
                    <a:pt x="66976" y="1624"/>
                  </a:cubicBezTo>
                  <a:cubicBezTo>
                    <a:pt x="69395" y="2436"/>
                    <a:pt x="70697" y="3789"/>
                    <a:pt x="71069" y="5142"/>
                  </a:cubicBezTo>
                  <a:cubicBezTo>
                    <a:pt x="71813" y="6676"/>
                    <a:pt x="71627" y="8300"/>
                    <a:pt x="71069" y="9834"/>
                  </a:cubicBezTo>
                  <a:cubicBezTo>
                    <a:pt x="70511" y="11097"/>
                    <a:pt x="69767" y="12451"/>
                    <a:pt x="68651" y="13714"/>
                  </a:cubicBezTo>
                  <a:cubicBezTo>
                    <a:pt x="68093" y="14436"/>
                    <a:pt x="66790" y="14526"/>
                    <a:pt x="67162" y="15067"/>
                  </a:cubicBezTo>
                  <a:cubicBezTo>
                    <a:pt x="67348" y="16060"/>
                    <a:pt x="67534" y="17052"/>
                    <a:pt x="67720" y="18135"/>
                  </a:cubicBezTo>
                  <a:cubicBezTo>
                    <a:pt x="67720" y="18315"/>
                    <a:pt x="67720" y="18406"/>
                    <a:pt x="67906" y="18496"/>
                  </a:cubicBezTo>
                  <a:cubicBezTo>
                    <a:pt x="68279" y="18676"/>
                    <a:pt x="69023" y="18857"/>
                    <a:pt x="69581" y="18947"/>
                  </a:cubicBezTo>
                  <a:cubicBezTo>
                    <a:pt x="70139" y="19127"/>
                    <a:pt x="70697" y="19308"/>
                    <a:pt x="71255" y="19488"/>
                  </a:cubicBezTo>
                  <a:cubicBezTo>
                    <a:pt x="72372" y="19849"/>
                    <a:pt x="73488" y="20210"/>
                    <a:pt x="74604" y="20571"/>
                  </a:cubicBezTo>
                  <a:cubicBezTo>
                    <a:pt x="74976" y="20842"/>
                    <a:pt x="75720" y="20932"/>
                    <a:pt x="79069" y="20932"/>
                  </a:cubicBezTo>
                  <a:cubicBezTo>
                    <a:pt x="82418" y="21022"/>
                    <a:pt x="86511" y="21293"/>
                    <a:pt x="89116" y="22375"/>
                  </a:cubicBezTo>
                  <a:cubicBezTo>
                    <a:pt x="90418" y="23007"/>
                    <a:pt x="91162" y="23819"/>
                    <a:pt x="92093" y="24541"/>
                  </a:cubicBezTo>
                  <a:cubicBezTo>
                    <a:pt x="92837" y="25263"/>
                    <a:pt x="93581" y="26075"/>
                    <a:pt x="93767" y="26887"/>
                  </a:cubicBezTo>
                  <a:cubicBezTo>
                    <a:pt x="93953" y="27789"/>
                    <a:pt x="94139" y="28691"/>
                    <a:pt x="93953" y="29593"/>
                  </a:cubicBezTo>
                  <a:cubicBezTo>
                    <a:pt x="93953" y="30045"/>
                    <a:pt x="93953" y="30496"/>
                    <a:pt x="93767" y="30947"/>
                  </a:cubicBezTo>
                  <a:cubicBezTo>
                    <a:pt x="93767" y="31308"/>
                    <a:pt x="93767" y="31488"/>
                    <a:pt x="93953" y="31849"/>
                  </a:cubicBezTo>
                  <a:cubicBezTo>
                    <a:pt x="94697" y="33654"/>
                    <a:pt x="95441" y="35548"/>
                    <a:pt x="95813" y="37443"/>
                  </a:cubicBezTo>
                  <a:cubicBezTo>
                    <a:pt x="96000" y="38345"/>
                    <a:pt x="96000" y="39248"/>
                    <a:pt x="96000" y="40150"/>
                  </a:cubicBezTo>
                  <a:cubicBezTo>
                    <a:pt x="96000" y="40872"/>
                    <a:pt x="96744" y="41684"/>
                    <a:pt x="97674" y="42225"/>
                  </a:cubicBezTo>
                  <a:cubicBezTo>
                    <a:pt x="98790" y="42766"/>
                    <a:pt x="99348" y="43669"/>
                    <a:pt x="99906" y="44390"/>
                  </a:cubicBezTo>
                  <a:cubicBezTo>
                    <a:pt x="100651" y="45203"/>
                    <a:pt x="101209" y="46105"/>
                    <a:pt x="101767" y="47007"/>
                  </a:cubicBezTo>
                  <a:cubicBezTo>
                    <a:pt x="102511" y="48360"/>
                    <a:pt x="102883" y="49714"/>
                    <a:pt x="103255" y="51157"/>
                  </a:cubicBezTo>
                  <a:cubicBezTo>
                    <a:pt x="103627" y="53142"/>
                    <a:pt x="104744" y="55218"/>
                    <a:pt x="106604" y="57022"/>
                  </a:cubicBezTo>
                  <a:cubicBezTo>
                    <a:pt x="106976" y="57563"/>
                    <a:pt x="109209" y="57293"/>
                    <a:pt x="110511" y="57834"/>
                  </a:cubicBezTo>
                  <a:cubicBezTo>
                    <a:pt x="112372" y="58556"/>
                    <a:pt x="113674" y="59548"/>
                    <a:pt x="115162" y="60360"/>
                  </a:cubicBezTo>
                  <a:cubicBezTo>
                    <a:pt x="115906" y="60812"/>
                    <a:pt x="116651" y="61172"/>
                    <a:pt x="117581" y="61533"/>
                  </a:cubicBezTo>
                  <a:cubicBezTo>
                    <a:pt x="117953" y="61624"/>
                    <a:pt x="119627" y="62165"/>
                    <a:pt x="118325" y="62255"/>
                  </a:cubicBez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" name="Google Shape;540;p6"/>
          <p:cNvGrpSpPr/>
          <p:nvPr/>
        </p:nvGrpSpPr>
        <p:grpSpPr>
          <a:xfrm>
            <a:off x="4825440" y="272160"/>
            <a:ext cx="2188440" cy="4303800"/>
            <a:chOff x="4825440" y="272160"/>
            <a:chExt cx="2188440" cy="4303800"/>
          </a:xfrm>
        </p:grpSpPr>
        <p:sp>
          <p:nvSpPr>
            <p:cNvPr id="541" name="Google Shape;541;p6"/>
            <p:cNvSpPr/>
            <p:nvPr/>
          </p:nvSpPr>
          <p:spPr>
            <a:xfrm>
              <a:off x="4825440" y="272160"/>
              <a:ext cx="2188440" cy="4303800"/>
            </a:xfrm>
            <a:custGeom>
              <a:rect b="b" l="l" r="r" t="t"/>
              <a:pathLst>
                <a:path extrusionOk="0" h="80215" w="39012">
                  <a:moveTo>
                    <a:pt x="19506" y="53273"/>
                  </a:moveTo>
                  <a:lnTo>
                    <a:pt x="19628" y="54309"/>
                  </a:lnTo>
                  <a:lnTo>
                    <a:pt x="19689" y="54858"/>
                  </a:lnTo>
                  <a:lnTo>
                    <a:pt x="19689" y="55406"/>
                  </a:lnTo>
                  <a:lnTo>
                    <a:pt x="19567" y="56442"/>
                  </a:lnTo>
                  <a:lnTo>
                    <a:pt x="19567" y="56930"/>
                  </a:lnTo>
                  <a:lnTo>
                    <a:pt x="19628" y="57418"/>
                  </a:lnTo>
                  <a:lnTo>
                    <a:pt x="19689" y="57844"/>
                  </a:lnTo>
                  <a:lnTo>
                    <a:pt x="19872" y="58210"/>
                  </a:lnTo>
                  <a:lnTo>
                    <a:pt x="19933" y="58454"/>
                  </a:lnTo>
                  <a:lnTo>
                    <a:pt x="19933" y="58698"/>
                  </a:lnTo>
                  <a:lnTo>
                    <a:pt x="19933" y="59246"/>
                  </a:lnTo>
                  <a:lnTo>
                    <a:pt x="19872" y="60283"/>
                  </a:lnTo>
                  <a:lnTo>
                    <a:pt x="19750" y="61319"/>
                  </a:lnTo>
                  <a:lnTo>
                    <a:pt x="19689" y="62843"/>
                  </a:lnTo>
                  <a:lnTo>
                    <a:pt x="19628" y="64305"/>
                  </a:lnTo>
                  <a:lnTo>
                    <a:pt x="19628" y="65281"/>
                  </a:lnTo>
                  <a:lnTo>
                    <a:pt x="19628" y="66195"/>
                  </a:lnTo>
                  <a:lnTo>
                    <a:pt x="19750" y="68267"/>
                  </a:lnTo>
                  <a:lnTo>
                    <a:pt x="19811" y="69486"/>
                  </a:lnTo>
                  <a:lnTo>
                    <a:pt x="19750" y="70645"/>
                  </a:lnTo>
                  <a:lnTo>
                    <a:pt x="19506" y="73022"/>
                  </a:lnTo>
                  <a:lnTo>
                    <a:pt x="19323" y="70888"/>
                  </a:lnTo>
                  <a:lnTo>
                    <a:pt x="19262" y="69791"/>
                  </a:lnTo>
                  <a:lnTo>
                    <a:pt x="19262" y="68694"/>
                  </a:lnTo>
                  <a:lnTo>
                    <a:pt x="19323" y="67658"/>
                  </a:lnTo>
                  <a:lnTo>
                    <a:pt x="19384" y="66561"/>
                  </a:lnTo>
                  <a:lnTo>
                    <a:pt x="19445" y="65464"/>
                  </a:lnTo>
                  <a:lnTo>
                    <a:pt x="19445" y="64366"/>
                  </a:lnTo>
                  <a:lnTo>
                    <a:pt x="19384" y="62599"/>
                  </a:lnTo>
                  <a:lnTo>
                    <a:pt x="19323" y="61745"/>
                  </a:lnTo>
                  <a:lnTo>
                    <a:pt x="19262" y="60831"/>
                  </a:lnTo>
                  <a:lnTo>
                    <a:pt x="19140" y="59612"/>
                  </a:lnTo>
                  <a:lnTo>
                    <a:pt x="19079" y="59002"/>
                  </a:lnTo>
                  <a:lnTo>
                    <a:pt x="19079" y="58698"/>
                  </a:lnTo>
                  <a:lnTo>
                    <a:pt x="19140" y="58393"/>
                  </a:lnTo>
                  <a:lnTo>
                    <a:pt x="19262" y="57844"/>
                  </a:lnTo>
                  <a:lnTo>
                    <a:pt x="19445" y="57235"/>
                  </a:lnTo>
                  <a:lnTo>
                    <a:pt x="19445" y="56625"/>
                  </a:lnTo>
                  <a:lnTo>
                    <a:pt x="19445" y="56016"/>
                  </a:lnTo>
                  <a:lnTo>
                    <a:pt x="19384" y="55345"/>
                  </a:lnTo>
                  <a:lnTo>
                    <a:pt x="19384" y="54614"/>
                  </a:lnTo>
                  <a:lnTo>
                    <a:pt x="19506" y="53273"/>
                  </a:lnTo>
                  <a:close/>
                  <a:moveTo>
                    <a:pt x="19445" y="0"/>
                  </a:moveTo>
                  <a:lnTo>
                    <a:pt x="18957" y="61"/>
                  </a:lnTo>
                  <a:lnTo>
                    <a:pt x="18287" y="183"/>
                  </a:lnTo>
                  <a:lnTo>
                    <a:pt x="17677" y="366"/>
                  </a:lnTo>
                  <a:lnTo>
                    <a:pt x="17068" y="670"/>
                  </a:lnTo>
                  <a:lnTo>
                    <a:pt x="16824" y="853"/>
                  </a:lnTo>
                  <a:lnTo>
                    <a:pt x="16580" y="1097"/>
                  </a:lnTo>
                  <a:lnTo>
                    <a:pt x="16336" y="1402"/>
                  </a:lnTo>
                  <a:lnTo>
                    <a:pt x="16153" y="1646"/>
                  </a:lnTo>
                  <a:lnTo>
                    <a:pt x="15788" y="2316"/>
                  </a:lnTo>
                  <a:lnTo>
                    <a:pt x="15605" y="2987"/>
                  </a:lnTo>
                  <a:lnTo>
                    <a:pt x="15483" y="3657"/>
                  </a:lnTo>
                  <a:lnTo>
                    <a:pt x="15422" y="4389"/>
                  </a:lnTo>
                  <a:lnTo>
                    <a:pt x="15422" y="5059"/>
                  </a:lnTo>
                  <a:lnTo>
                    <a:pt x="15422" y="5730"/>
                  </a:lnTo>
                  <a:lnTo>
                    <a:pt x="15544" y="6400"/>
                  </a:lnTo>
                  <a:lnTo>
                    <a:pt x="15666" y="7132"/>
                  </a:lnTo>
                  <a:lnTo>
                    <a:pt x="15849" y="7802"/>
                  </a:lnTo>
                  <a:lnTo>
                    <a:pt x="16275" y="9082"/>
                  </a:lnTo>
                  <a:lnTo>
                    <a:pt x="16397" y="9387"/>
                  </a:lnTo>
                  <a:lnTo>
                    <a:pt x="16580" y="9631"/>
                  </a:lnTo>
                  <a:lnTo>
                    <a:pt x="16824" y="9874"/>
                  </a:lnTo>
                  <a:lnTo>
                    <a:pt x="16946" y="9996"/>
                  </a:lnTo>
                  <a:lnTo>
                    <a:pt x="16946" y="10179"/>
                  </a:lnTo>
                  <a:lnTo>
                    <a:pt x="16946" y="10362"/>
                  </a:lnTo>
                  <a:lnTo>
                    <a:pt x="16763" y="11886"/>
                  </a:lnTo>
                  <a:lnTo>
                    <a:pt x="16763" y="12069"/>
                  </a:lnTo>
                  <a:lnTo>
                    <a:pt x="16702" y="12252"/>
                  </a:lnTo>
                  <a:lnTo>
                    <a:pt x="16641" y="12313"/>
                  </a:lnTo>
                  <a:lnTo>
                    <a:pt x="16458" y="12373"/>
                  </a:lnTo>
                  <a:lnTo>
                    <a:pt x="16093" y="12617"/>
                  </a:lnTo>
                  <a:lnTo>
                    <a:pt x="15422" y="13044"/>
                  </a:lnTo>
                  <a:lnTo>
                    <a:pt x="14752" y="13471"/>
                  </a:lnTo>
                  <a:lnTo>
                    <a:pt x="14508" y="13653"/>
                  </a:lnTo>
                  <a:lnTo>
                    <a:pt x="14325" y="13775"/>
                  </a:lnTo>
                  <a:lnTo>
                    <a:pt x="13350" y="13775"/>
                  </a:lnTo>
                  <a:lnTo>
                    <a:pt x="12496" y="13836"/>
                  </a:lnTo>
                  <a:lnTo>
                    <a:pt x="11765" y="13958"/>
                  </a:lnTo>
                  <a:lnTo>
                    <a:pt x="11033" y="14141"/>
                  </a:lnTo>
                  <a:lnTo>
                    <a:pt x="10668" y="14263"/>
                  </a:lnTo>
                  <a:lnTo>
                    <a:pt x="10363" y="14385"/>
                  </a:lnTo>
                  <a:lnTo>
                    <a:pt x="9997" y="14629"/>
                  </a:lnTo>
                  <a:lnTo>
                    <a:pt x="9753" y="14812"/>
                  </a:lnTo>
                  <a:lnTo>
                    <a:pt x="9510" y="15116"/>
                  </a:lnTo>
                  <a:lnTo>
                    <a:pt x="9266" y="15421"/>
                  </a:lnTo>
                  <a:lnTo>
                    <a:pt x="8900" y="16031"/>
                  </a:lnTo>
                  <a:lnTo>
                    <a:pt x="8534" y="16701"/>
                  </a:lnTo>
                  <a:lnTo>
                    <a:pt x="8230" y="17372"/>
                  </a:lnTo>
                  <a:lnTo>
                    <a:pt x="8108" y="17737"/>
                  </a:lnTo>
                  <a:lnTo>
                    <a:pt x="8047" y="18103"/>
                  </a:lnTo>
                  <a:lnTo>
                    <a:pt x="7986" y="18895"/>
                  </a:lnTo>
                  <a:lnTo>
                    <a:pt x="7986" y="19688"/>
                  </a:lnTo>
                  <a:lnTo>
                    <a:pt x="8047" y="20480"/>
                  </a:lnTo>
                  <a:lnTo>
                    <a:pt x="8047" y="20846"/>
                  </a:lnTo>
                  <a:lnTo>
                    <a:pt x="8047" y="21212"/>
                  </a:lnTo>
                  <a:lnTo>
                    <a:pt x="7864" y="22004"/>
                  </a:lnTo>
                  <a:lnTo>
                    <a:pt x="7620" y="23589"/>
                  </a:lnTo>
                  <a:lnTo>
                    <a:pt x="7376" y="25174"/>
                  </a:lnTo>
                  <a:lnTo>
                    <a:pt x="7315" y="26758"/>
                  </a:lnTo>
                  <a:lnTo>
                    <a:pt x="7254" y="27124"/>
                  </a:lnTo>
                  <a:lnTo>
                    <a:pt x="7193" y="27490"/>
                  </a:lnTo>
                  <a:lnTo>
                    <a:pt x="7132" y="27856"/>
                  </a:lnTo>
                  <a:lnTo>
                    <a:pt x="6950" y="28160"/>
                  </a:lnTo>
                  <a:lnTo>
                    <a:pt x="6706" y="28526"/>
                  </a:lnTo>
                  <a:lnTo>
                    <a:pt x="6523" y="28892"/>
                  </a:lnTo>
                  <a:lnTo>
                    <a:pt x="5974" y="30172"/>
                  </a:lnTo>
                  <a:lnTo>
                    <a:pt x="5609" y="31452"/>
                  </a:lnTo>
                  <a:lnTo>
                    <a:pt x="5304" y="32732"/>
                  </a:lnTo>
                  <a:lnTo>
                    <a:pt x="5121" y="34073"/>
                  </a:lnTo>
                  <a:lnTo>
                    <a:pt x="4938" y="35536"/>
                  </a:lnTo>
                  <a:lnTo>
                    <a:pt x="4755" y="36267"/>
                  </a:lnTo>
                  <a:lnTo>
                    <a:pt x="4572" y="36998"/>
                  </a:lnTo>
                  <a:lnTo>
                    <a:pt x="4329" y="37669"/>
                  </a:lnTo>
                  <a:lnTo>
                    <a:pt x="4207" y="38035"/>
                  </a:lnTo>
                  <a:lnTo>
                    <a:pt x="4146" y="38218"/>
                  </a:lnTo>
                  <a:lnTo>
                    <a:pt x="4024" y="38400"/>
                  </a:lnTo>
                  <a:lnTo>
                    <a:pt x="3963" y="38461"/>
                  </a:lnTo>
                  <a:lnTo>
                    <a:pt x="3475" y="38461"/>
                  </a:lnTo>
                  <a:lnTo>
                    <a:pt x="3109" y="38583"/>
                  </a:lnTo>
                  <a:lnTo>
                    <a:pt x="2805" y="38766"/>
                  </a:lnTo>
                  <a:lnTo>
                    <a:pt x="2256" y="39315"/>
                  </a:lnTo>
                  <a:lnTo>
                    <a:pt x="1768" y="39863"/>
                  </a:lnTo>
                  <a:lnTo>
                    <a:pt x="1342" y="40412"/>
                  </a:lnTo>
                  <a:lnTo>
                    <a:pt x="854" y="41021"/>
                  </a:lnTo>
                  <a:lnTo>
                    <a:pt x="306" y="41387"/>
                  </a:lnTo>
                  <a:lnTo>
                    <a:pt x="123" y="41570"/>
                  </a:lnTo>
                  <a:lnTo>
                    <a:pt x="62" y="41692"/>
                  </a:lnTo>
                  <a:lnTo>
                    <a:pt x="1" y="41814"/>
                  </a:lnTo>
                  <a:lnTo>
                    <a:pt x="62" y="42058"/>
                  </a:lnTo>
                  <a:lnTo>
                    <a:pt x="245" y="42179"/>
                  </a:lnTo>
                  <a:lnTo>
                    <a:pt x="427" y="42240"/>
                  </a:lnTo>
                  <a:lnTo>
                    <a:pt x="610" y="42240"/>
                  </a:lnTo>
                  <a:lnTo>
                    <a:pt x="1098" y="42119"/>
                  </a:lnTo>
                  <a:lnTo>
                    <a:pt x="1525" y="41936"/>
                  </a:lnTo>
                  <a:lnTo>
                    <a:pt x="1768" y="41753"/>
                  </a:lnTo>
                  <a:lnTo>
                    <a:pt x="2012" y="41570"/>
                  </a:lnTo>
                  <a:lnTo>
                    <a:pt x="2195" y="41387"/>
                  </a:lnTo>
                  <a:lnTo>
                    <a:pt x="2317" y="41265"/>
                  </a:lnTo>
                  <a:lnTo>
                    <a:pt x="2439" y="41204"/>
                  </a:lnTo>
                  <a:lnTo>
                    <a:pt x="2439" y="41204"/>
                  </a:lnTo>
                  <a:lnTo>
                    <a:pt x="2317" y="41509"/>
                  </a:lnTo>
                  <a:lnTo>
                    <a:pt x="2256" y="41753"/>
                  </a:lnTo>
                  <a:lnTo>
                    <a:pt x="1951" y="42240"/>
                  </a:lnTo>
                  <a:lnTo>
                    <a:pt x="1281" y="43459"/>
                  </a:lnTo>
                  <a:lnTo>
                    <a:pt x="976" y="44008"/>
                  </a:lnTo>
                  <a:lnTo>
                    <a:pt x="854" y="44252"/>
                  </a:lnTo>
                  <a:lnTo>
                    <a:pt x="854" y="44435"/>
                  </a:lnTo>
                  <a:lnTo>
                    <a:pt x="915" y="44557"/>
                  </a:lnTo>
                  <a:lnTo>
                    <a:pt x="1037" y="44739"/>
                  </a:lnTo>
                  <a:lnTo>
                    <a:pt x="1159" y="44861"/>
                  </a:lnTo>
                  <a:lnTo>
                    <a:pt x="1342" y="44800"/>
                  </a:lnTo>
                  <a:lnTo>
                    <a:pt x="1525" y="44739"/>
                  </a:lnTo>
                  <a:lnTo>
                    <a:pt x="1829" y="44435"/>
                  </a:lnTo>
                  <a:lnTo>
                    <a:pt x="2073" y="44130"/>
                  </a:lnTo>
                  <a:lnTo>
                    <a:pt x="2561" y="43399"/>
                  </a:lnTo>
                  <a:lnTo>
                    <a:pt x="2805" y="43033"/>
                  </a:lnTo>
                  <a:lnTo>
                    <a:pt x="3048" y="42789"/>
                  </a:lnTo>
                  <a:lnTo>
                    <a:pt x="3048" y="42789"/>
                  </a:lnTo>
                  <a:lnTo>
                    <a:pt x="2988" y="43094"/>
                  </a:lnTo>
                  <a:lnTo>
                    <a:pt x="2927" y="43459"/>
                  </a:lnTo>
                  <a:lnTo>
                    <a:pt x="2622" y="44191"/>
                  </a:lnTo>
                  <a:lnTo>
                    <a:pt x="2378" y="44861"/>
                  </a:lnTo>
                  <a:lnTo>
                    <a:pt x="2256" y="45227"/>
                  </a:lnTo>
                  <a:lnTo>
                    <a:pt x="2256" y="45593"/>
                  </a:lnTo>
                  <a:lnTo>
                    <a:pt x="2378" y="45776"/>
                  </a:lnTo>
                  <a:lnTo>
                    <a:pt x="2500" y="45898"/>
                  </a:lnTo>
                  <a:lnTo>
                    <a:pt x="2683" y="45959"/>
                  </a:lnTo>
                  <a:lnTo>
                    <a:pt x="2866" y="45898"/>
                  </a:lnTo>
                  <a:lnTo>
                    <a:pt x="3048" y="45776"/>
                  </a:lnTo>
                  <a:lnTo>
                    <a:pt x="3170" y="45532"/>
                  </a:lnTo>
                  <a:lnTo>
                    <a:pt x="3353" y="45166"/>
                  </a:lnTo>
                  <a:lnTo>
                    <a:pt x="3719" y="44252"/>
                  </a:lnTo>
                  <a:lnTo>
                    <a:pt x="4085" y="43277"/>
                  </a:lnTo>
                  <a:lnTo>
                    <a:pt x="4024" y="44130"/>
                  </a:lnTo>
                  <a:lnTo>
                    <a:pt x="3963" y="44922"/>
                  </a:lnTo>
                  <a:lnTo>
                    <a:pt x="3963" y="45349"/>
                  </a:lnTo>
                  <a:lnTo>
                    <a:pt x="4024" y="45593"/>
                  </a:lnTo>
                  <a:lnTo>
                    <a:pt x="4146" y="45776"/>
                  </a:lnTo>
                  <a:lnTo>
                    <a:pt x="4268" y="45837"/>
                  </a:lnTo>
                  <a:lnTo>
                    <a:pt x="4450" y="45837"/>
                  </a:lnTo>
                  <a:lnTo>
                    <a:pt x="4633" y="45776"/>
                  </a:lnTo>
                  <a:lnTo>
                    <a:pt x="4755" y="45654"/>
                  </a:lnTo>
                  <a:lnTo>
                    <a:pt x="4816" y="45349"/>
                  </a:lnTo>
                  <a:lnTo>
                    <a:pt x="4877" y="45105"/>
                  </a:lnTo>
                  <a:lnTo>
                    <a:pt x="4938" y="44496"/>
                  </a:lnTo>
                  <a:lnTo>
                    <a:pt x="4999" y="43642"/>
                  </a:lnTo>
                  <a:lnTo>
                    <a:pt x="5060" y="43338"/>
                  </a:lnTo>
                  <a:lnTo>
                    <a:pt x="5060" y="43216"/>
                  </a:lnTo>
                  <a:lnTo>
                    <a:pt x="5182" y="43094"/>
                  </a:lnTo>
                  <a:lnTo>
                    <a:pt x="5243" y="43277"/>
                  </a:lnTo>
                  <a:lnTo>
                    <a:pt x="5243" y="43459"/>
                  </a:lnTo>
                  <a:lnTo>
                    <a:pt x="5182" y="43886"/>
                  </a:lnTo>
                  <a:lnTo>
                    <a:pt x="5121" y="44374"/>
                  </a:lnTo>
                  <a:lnTo>
                    <a:pt x="5121" y="44800"/>
                  </a:lnTo>
                  <a:lnTo>
                    <a:pt x="5182" y="45044"/>
                  </a:lnTo>
                  <a:lnTo>
                    <a:pt x="5365" y="45227"/>
                  </a:lnTo>
                  <a:lnTo>
                    <a:pt x="5426" y="45288"/>
                  </a:lnTo>
                  <a:lnTo>
                    <a:pt x="5609" y="45288"/>
                  </a:lnTo>
                  <a:lnTo>
                    <a:pt x="5730" y="45227"/>
                  </a:lnTo>
                  <a:lnTo>
                    <a:pt x="5852" y="45044"/>
                  </a:lnTo>
                  <a:lnTo>
                    <a:pt x="5913" y="44861"/>
                  </a:lnTo>
                  <a:lnTo>
                    <a:pt x="6035" y="44496"/>
                  </a:lnTo>
                  <a:lnTo>
                    <a:pt x="6035" y="43642"/>
                  </a:lnTo>
                  <a:lnTo>
                    <a:pt x="6157" y="42484"/>
                  </a:lnTo>
                  <a:lnTo>
                    <a:pt x="6218" y="42240"/>
                  </a:lnTo>
                  <a:lnTo>
                    <a:pt x="6340" y="41997"/>
                  </a:lnTo>
                  <a:lnTo>
                    <a:pt x="6645" y="41082"/>
                  </a:lnTo>
                  <a:lnTo>
                    <a:pt x="6767" y="40595"/>
                  </a:lnTo>
                  <a:lnTo>
                    <a:pt x="6828" y="40107"/>
                  </a:lnTo>
                  <a:lnTo>
                    <a:pt x="6767" y="39802"/>
                  </a:lnTo>
                  <a:lnTo>
                    <a:pt x="6706" y="39558"/>
                  </a:lnTo>
                  <a:lnTo>
                    <a:pt x="6767" y="39315"/>
                  </a:lnTo>
                  <a:lnTo>
                    <a:pt x="6889" y="39132"/>
                  </a:lnTo>
                  <a:lnTo>
                    <a:pt x="7376" y="37974"/>
                  </a:lnTo>
                  <a:lnTo>
                    <a:pt x="7925" y="36877"/>
                  </a:lnTo>
                  <a:lnTo>
                    <a:pt x="9266" y="34256"/>
                  </a:lnTo>
                  <a:lnTo>
                    <a:pt x="9875" y="32915"/>
                  </a:lnTo>
                  <a:lnTo>
                    <a:pt x="10363" y="31574"/>
                  </a:lnTo>
                  <a:lnTo>
                    <a:pt x="10607" y="30781"/>
                  </a:lnTo>
                  <a:lnTo>
                    <a:pt x="10729" y="30050"/>
                  </a:lnTo>
                  <a:lnTo>
                    <a:pt x="11094" y="28526"/>
                  </a:lnTo>
                  <a:lnTo>
                    <a:pt x="11521" y="27185"/>
                  </a:lnTo>
                  <a:lnTo>
                    <a:pt x="12009" y="25844"/>
                  </a:lnTo>
                  <a:lnTo>
                    <a:pt x="12374" y="27307"/>
                  </a:lnTo>
                  <a:lnTo>
                    <a:pt x="12557" y="27856"/>
                  </a:lnTo>
                  <a:lnTo>
                    <a:pt x="12679" y="28465"/>
                  </a:lnTo>
                  <a:lnTo>
                    <a:pt x="12679" y="29136"/>
                  </a:lnTo>
                  <a:lnTo>
                    <a:pt x="12679" y="29806"/>
                  </a:lnTo>
                  <a:lnTo>
                    <a:pt x="12618" y="31878"/>
                  </a:lnTo>
                  <a:lnTo>
                    <a:pt x="12618" y="32427"/>
                  </a:lnTo>
                  <a:lnTo>
                    <a:pt x="12618" y="33037"/>
                  </a:lnTo>
                  <a:lnTo>
                    <a:pt x="12679" y="33280"/>
                  </a:lnTo>
                  <a:lnTo>
                    <a:pt x="12801" y="33524"/>
                  </a:lnTo>
                  <a:lnTo>
                    <a:pt x="12801" y="33768"/>
                  </a:lnTo>
                  <a:lnTo>
                    <a:pt x="12801" y="34012"/>
                  </a:lnTo>
                  <a:lnTo>
                    <a:pt x="12679" y="34560"/>
                  </a:lnTo>
                  <a:lnTo>
                    <a:pt x="12313" y="36633"/>
                  </a:lnTo>
                  <a:lnTo>
                    <a:pt x="12192" y="37669"/>
                  </a:lnTo>
                  <a:lnTo>
                    <a:pt x="12131" y="38705"/>
                  </a:lnTo>
                  <a:lnTo>
                    <a:pt x="12070" y="40839"/>
                  </a:lnTo>
                  <a:lnTo>
                    <a:pt x="12131" y="42972"/>
                  </a:lnTo>
                  <a:lnTo>
                    <a:pt x="12252" y="45044"/>
                  </a:lnTo>
                  <a:lnTo>
                    <a:pt x="12435" y="47178"/>
                  </a:lnTo>
                  <a:lnTo>
                    <a:pt x="12740" y="49250"/>
                  </a:lnTo>
                  <a:lnTo>
                    <a:pt x="13106" y="51261"/>
                  </a:lnTo>
                  <a:lnTo>
                    <a:pt x="13593" y="53334"/>
                  </a:lnTo>
                  <a:lnTo>
                    <a:pt x="14081" y="55041"/>
                  </a:lnTo>
                  <a:lnTo>
                    <a:pt x="14264" y="55955"/>
                  </a:lnTo>
                  <a:lnTo>
                    <a:pt x="14325" y="56869"/>
                  </a:lnTo>
                  <a:lnTo>
                    <a:pt x="14264" y="57601"/>
                  </a:lnTo>
                  <a:lnTo>
                    <a:pt x="14203" y="58393"/>
                  </a:lnTo>
                  <a:lnTo>
                    <a:pt x="13837" y="59856"/>
                  </a:lnTo>
                  <a:lnTo>
                    <a:pt x="13654" y="60892"/>
                  </a:lnTo>
                  <a:lnTo>
                    <a:pt x="13532" y="61928"/>
                  </a:lnTo>
                  <a:lnTo>
                    <a:pt x="13472" y="62964"/>
                  </a:lnTo>
                  <a:lnTo>
                    <a:pt x="13532" y="64001"/>
                  </a:lnTo>
                  <a:lnTo>
                    <a:pt x="13715" y="65037"/>
                  </a:lnTo>
                  <a:lnTo>
                    <a:pt x="13898" y="66012"/>
                  </a:lnTo>
                  <a:lnTo>
                    <a:pt x="14508" y="67963"/>
                  </a:lnTo>
                  <a:lnTo>
                    <a:pt x="15605" y="71681"/>
                  </a:lnTo>
                  <a:lnTo>
                    <a:pt x="16032" y="73144"/>
                  </a:lnTo>
                  <a:lnTo>
                    <a:pt x="16458" y="74606"/>
                  </a:lnTo>
                  <a:lnTo>
                    <a:pt x="16580" y="75094"/>
                  </a:lnTo>
                  <a:lnTo>
                    <a:pt x="16641" y="75399"/>
                  </a:lnTo>
                  <a:lnTo>
                    <a:pt x="16641" y="75643"/>
                  </a:lnTo>
                  <a:lnTo>
                    <a:pt x="16519" y="76069"/>
                  </a:lnTo>
                  <a:lnTo>
                    <a:pt x="16336" y="76496"/>
                  </a:lnTo>
                  <a:lnTo>
                    <a:pt x="15849" y="77227"/>
                  </a:lnTo>
                  <a:lnTo>
                    <a:pt x="15422" y="77959"/>
                  </a:lnTo>
                  <a:lnTo>
                    <a:pt x="15117" y="78264"/>
                  </a:lnTo>
                  <a:lnTo>
                    <a:pt x="14813" y="78507"/>
                  </a:lnTo>
                  <a:lnTo>
                    <a:pt x="14569" y="78690"/>
                  </a:lnTo>
                  <a:lnTo>
                    <a:pt x="14386" y="78873"/>
                  </a:lnTo>
                  <a:lnTo>
                    <a:pt x="14386" y="79056"/>
                  </a:lnTo>
                  <a:lnTo>
                    <a:pt x="14447" y="79239"/>
                  </a:lnTo>
                  <a:lnTo>
                    <a:pt x="14569" y="79361"/>
                  </a:lnTo>
                  <a:lnTo>
                    <a:pt x="14752" y="79483"/>
                  </a:lnTo>
                  <a:lnTo>
                    <a:pt x="15117" y="79605"/>
                  </a:lnTo>
                  <a:lnTo>
                    <a:pt x="15483" y="79666"/>
                  </a:lnTo>
                  <a:lnTo>
                    <a:pt x="16032" y="79787"/>
                  </a:lnTo>
                  <a:lnTo>
                    <a:pt x="16580" y="79848"/>
                  </a:lnTo>
                  <a:lnTo>
                    <a:pt x="17007" y="79848"/>
                  </a:lnTo>
                  <a:lnTo>
                    <a:pt x="17434" y="79787"/>
                  </a:lnTo>
                  <a:lnTo>
                    <a:pt x="17555" y="79787"/>
                  </a:lnTo>
                  <a:lnTo>
                    <a:pt x="17677" y="79970"/>
                  </a:lnTo>
                  <a:lnTo>
                    <a:pt x="17921" y="80092"/>
                  </a:lnTo>
                  <a:lnTo>
                    <a:pt x="18165" y="80153"/>
                  </a:lnTo>
                  <a:lnTo>
                    <a:pt x="18592" y="80214"/>
                  </a:lnTo>
                  <a:lnTo>
                    <a:pt x="18957" y="80092"/>
                  </a:lnTo>
                  <a:lnTo>
                    <a:pt x="19140" y="80031"/>
                  </a:lnTo>
                  <a:lnTo>
                    <a:pt x="19323" y="79909"/>
                  </a:lnTo>
                  <a:lnTo>
                    <a:pt x="19445" y="79727"/>
                  </a:lnTo>
                  <a:lnTo>
                    <a:pt x="19506" y="79544"/>
                  </a:lnTo>
                  <a:lnTo>
                    <a:pt x="19689" y="79787"/>
                  </a:lnTo>
                  <a:lnTo>
                    <a:pt x="19872" y="80031"/>
                  </a:lnTo>
                  <a:lnTo>
                    <a:pt x="20115" y="80153"/>
                  </a:lnTo>
                  <a:lnTo>
                    <a:pt x="20420" y="80214"/>
                  </a:lnTo>
                  <a:lnTo>
                    <a:pt x="20725" y="80214"/>
                  </a:lnTo>
                  <a:lnTo>
                    <a:pt x="21091" y="80153"/>
                  </a:lnTo>
                  <a:lnTo>
                    <a:pt x="21335" y="79970"/>
                  </a:lnTo>
                  <a:lnTo>
                    <a:pt x="21456" y="79848"/>
                  </a:lnTo>
                  <a:lnTo>
                    <a:pt x="21517" y="79727"/>
                  </a:lnTo>
                  <a:lnTo>
                    <a:pt x="21700" y="79787"/>
                  </a:lnTo>
                  <a:lnTo>
                    <a:pt x="21944" y="79848"/>
                  </a:lnTo>
                  <a:lnTo>
                    <a:pt x="22371" y="79848"/>
                  </a:lnTo>
                  <a:lnTo>
                    <a:pt x="22858" y="79787"/>
                  </a:lnTo>
                  <a:lnTo>
                    <a:pt x="23285" y="79727"/>
                  </a:lnTo>
                  <a:lnTo>
                    <a:pt x="24138" y="79544"/>
                  </a:lnTo>
                  <a:lnTo>
                    <a:pt x="24260" y="79483"/>
                  </a:lnTo>
                  <a:lnTo>
                    <a:pt x="24443" y="79422"/>
                  </a:lnTo>
                  <a:lnTo>
                    <a:pt x="24565" y="79300"/>
                  </a:lnTo>
                  <a:lnTo>
                    <a:pt x="24687" y="79117"/>
                  </a:lnTo>
                  <a:lnTo>
                    <a:pt x="24687" y="78934"/>
                  </a:lnTo>
                  <a:lnTo>
                    <a:pt x="24626" y="78812"/>
                  </a:lnTo>
                  <a:lnTo>
                    <a:pt x="24382" y="78629"/>
                  </a:lnTo>
                  <a:lnTo>
                    <a:pt x="23895" y="78203"/>
                  </a:lnTo>
                  <a:lnTo>
                    <a:pt x="23590" y="77898"/>
                  </a:lnTo>
                  <a:lnTo>
                    <a:pt x="23346" y="77471"/>
                  </a:lnTo>
                  <a:lnTo>
                    <a:pt x="22858" y="76679"/>
                  </a:lnTo>
                  <a:lnTo>
                    <a:pt x="22554" y="76008"/>
                  </a:lnTo>
                  <a:lnTo>
                    <a:pt x="22432" y="75643"/>
                  </a:lnTo>
                  <a:lnTo>
                    <a:pt x="22432" y="75277"/>
                  </a:lnTo>
                  <a:lnTo>
                    <a:pt x="22554" y="74667"/>
                  </a:lnTo>
                  <a:lnTo>
                    <a:pt x="22736" y="74058"/>
                  </a:lnTo>
                  <a:lnTo>
                    <a:pt x="23468" y="71559"/>
                  </a:lnTo>
                  <a:lnTo>
                    <a:pt x="24565" y="67902"/>
                  </a:lnTo>
                  <a:lnTo>
                    <a:pt x="25114" y="65951"/>
                  </a:lnTo>
                  <a:lnTo>
                    <a:pt x="25357" y="64976"/>
                  </a:lnTo>
                  <a:lnTo>
                    <a:pt x="25540" y="63940"/>
                  </a:lnTo>
                  <a:lnTo>
                    <a:pt x="25601" y="62964"/>
                  </a:lnTo>
                  <a:lnTo>
                    <a:pt x="25540" y="61928"/>
                  </a:lnTo>
                  <a:lnTo>
                    <a:pt x="25418" y="60953"/>
                  </a:lnTo>
                  <a:lnTo>
                    <a:pt x="25175" y="59978"/>
                  </a:lnTo>
                  <a:lnTo>
                    <a:pt x="24870" y="58393"/>
                  </a:lnTo>
                  <a:lnTo>
                    <a:pt x="24748" y="57662"/>
                  </a:lnTo>
                  <a:lnTo>
                    <a:pt x="24748" y="56869"/>
                  </a:lnTo>
                  <a:lnTo>
                    <a:pt x="24809" y="56016"/>
                  </a:lnTo>
                  <a:lnTo>
                    <a:pt x="24931" y="55162"/>
                  </a:lnTo>
                  <a:lnTo>
                    <a:pt x="25357" y="53456"/>
                  </a:lnTo>
                  <a:lnTo>
                    <a:pt x="25845" y="51505"/>
                  </a:lnTo>
                  <a:lnTo>
                    <a:pt x="26272" y="49555"/>
                  </a:lnTo>
                  <a:lnTo>
                    <a:pt x="26516" y="47543"/>
                  </a:lnTo>
                  <a:lnTo>
                    <a:pt x="26759" y="45532"/>
                  </a:lnTo>
                  <a:lnTo>
                    <a:pt x="26881" y="43459"/>
                  </a:lnTo>
                  <a:lnTo>
                    <a:pt x="26942" y="41387"/>
                  </a:lnTo>
                  <a:lnTo>
                    <a:pt x="26942" y="39376"/>
                  </a:lnTo>
                  <a:lnTo>
                    <a:pt x="26881" y="38339"/>
                  </a:lnTo>
                  <a:lnTo>
                    <a:pt x="26820" y="37364"/>
                  </a:lnTo>
                  <a:lnTo>
                    <a:pt x="26455" y="35414"/>
                  </a:lnTo>
                  <a:lnTo>
                    <a:pt x="26272" y="34377"/>
                  </a:lnTo>
                  <a:lnTo>
                    <a:pt x="26150" y="33890"/>
                  </a:lnTo>
                  <a:lnTo>
                    <a:pt x="26089" y="33646"/>
                  </a:lnTo>
                  <a:lnTo>
                    <a:pt x="26150" y="33402"/>
                  </a:lnTo>
                  <a:lnTo>
                    <a:pt x="26211" y="32976"/>
                  </a:lnTo>
                  <a:lnTo>
                    <a:pt x="26211" y="32610"/>
                  </a:lnTo>
                  <a:lnTo>
                    <a:pt x="26150" y="31817"/>
                  </a:lnTo>
                  <a:lnTo>
                    <a:pt x="26150" y="28770"/>
                  </a:lnTo>
                  <a:lnTo>
                    <a:pt x="26211" y="28282"/>
                  </a:lnTo>
                  <a:lnTo>
                    <a:pt x="26333" y="27856"/>
                  </a:lnTo>
                  <a:lnTo>
                    <a:pt x="26881" y="26027"/>
                  </a:lnTo>
                  <a:lnTo>
                    <a:pt x="27003" y="25661"/>
                  </a:lnTo>
                  <a:lnTo>
                    <a:pt x="27369" y="26758"/>
                  </a:lnTo>
                  <a:lnTo>
                    <a:pt x="27735" y="27856"/>
                  </a:lnTo>
                  <a:lnTo>
                    <a:pt x="27918" y="28526"/>
                  </a:lnTo>
                  <a:lnTo>
                    <a:pt x="28100" y="29196"/>
                  </a:lnTo>
                  <a:lnTo>
                    <a:pt x="28405" y="30598"/>
                  </a:lnTo>
                  <a:lnTo>
                    <a:pt x="28588" y="31269"/>
                  </a:lnTo>
                  <a:lnTo>
                    <a:pt x="28832" y="32000"/>
                  </a:lnTo>
                  <a:lnTo>
                    <a:pt x="29380" y="33341"/>
                  </a:lnTo>
                  <a:lnTo>
                    <a:pt x="29990" y="34682"/>
                  </a:lnTo>
                  <a:lnTo>
                    <a:pt x="30660" y="36023"/>
                  </a:lnTo>
                  <a:lnTo>
                    <a:pt x="31270" y="37242"/>
                  </a:lnTo>
                  <a:lnTo>
                    <a:pt x="31879" y="38522"/>
                  </a:lnTo>
                  <a:lnTo>
                    <a:pt x="32123" y="39010"/>
                  </a:lnTo>
                  <a:lnTo>
                    <a:pt x="32306" y="39498"/>
                  </a:lnTo>
                  <a:lnTo>
                    <a:pt x="32306" y="39680"/>
                  </a:lnTo>
                  <a:lnTo>
                    <a:pt x="32245" y="39924"/>
                  </a:lnTo>
                  <a:lnTo>
                    <a:pt x="32245" y="40168"/>
                  </a:lnTo>
                  <a:lnTo>
                    <a:pt x="32245" y="40473"/>
                  </a:lnTo>
                  <a:lnTo>
                    <a:pt x="32367" y="40899"/>
                  </a:lnTo>
                  <a:lnTo>
                    <a:pt x="32489" y="41387"/>
                  </a:lnTo>
                  <a:lnTo>
                    <a:pt x="32794" y="42240"/>
                  </a:lnTo>
                  <a:lnTo>
                    <a:pt x="32855" y="42606"/>
                  </a:lnTo>
                  <a:lnTo>
                    <a:pt x="32916" y="42972"/>
                  </a:lnTo>
                  <a:lnTo>
                    <a:pt x="32977" y="44069"/>
                  </a:lnTo>
                  <a:lnTo>
                    <a:pt x="33038" y="44496"/>
                  </a:lnTo>
                  <a:lnTo>
                    <a:pt x="33160" y="44922"/>
                  </a:lnTo>
                  <a:lnTo>
                    <a:pt x="33281" y="45166"/>
                  </a:lnTo>
                  <a:lnTo>
                    <a:pt x="33464" y="45288"/>
                  </a:lnTo>
                  <a:lnTo>
                    <a:pt x="33647" y="45288"/>
                  </a:lnTo>
                  <a:lnTo>
                    <a:pt x="33769" y="45166"/>
                  </a:lnTo>
                  <a:lnTo>
                    <a:pt x="33830" y="45044"/>
                  </a:lnTo>
                  <a:lnTo>
                    <a:pt x="33891" y="44800"/>
                  </a:lnTo>
                  <a:lnTo>
                    <a:pt x="33952" y="44557"/>
                  </a:lnTo>
                  <a:lnTo>
                    <a:pt x="33891" y="44008"/>
                  </a:lnTo>
                  <a:lnTo>
                    <a:pt x="33830" y="43520"/>
                  </a:lnTo>
                  <a:lnTo>
                    <a:pt x="33830" y="43277"/>
                  </a:lnTo>
                  <a:lnTo>
                    <a:pt x="33830" y="43216"/>
                  </a:lnTo>
                  <a:lnTo>
                    <a:pt x="33891" y="43094"/>
                  </a:lnTo>
                  <a:lnTo>
                    <a:pt x="33952" y="43216"/>
                  </a:lnTo>
                  <a:lnTo>
                    <a:pt x="34013" y="43338"/>
                  </a:lnTo>
                  <a:lnTo>
                    <a:pt x="34013" y="43642"/>
                  </a:lnTo>
                  <a:lnTo>
                    <a:pt x="34135" y="44496"/>
                  </a:lnTo>
                  <a:lnTo>
                    <a:pt x="34135" y="45105"/>
                  </a:lnTo>
                  <a:lnTo>
                    <a:pt x="34196" y="45349"/>
                  </a:lnTo>
                  <a:lnTo>
                    <a:pt x="34318" y="45654"/>
                  </a:lnTo>
                  <a:lnTo>
                    <a:pt x="34440" y="45776"/>
                  </a:lnTo>
                  <a:lnTo>
                    <a:pt x="34561" y="45837"/>
                  </a:lnTo>
                  <a:lnTo>
                    <a:pt x="34744" y="45837"/>
                  </a:lnTo>
                  <a:lnTo>
                    <a:pt x="34866" y="45776"/>
                  </a:lnTo>
                  <a:lnTo>
                    <a:pt x="34988" y="45593"/>
                  </a:lnTo>
                  <a:lnTo>
                    <a:pt x="35049" y="45410"/>
                  </a:lnTo>
                  <a:lnTo>
                    <a:pt x="35049" y="44922"/>
                  </a:lnTo>
                  <a:lnTo>
                    <a:pt x="34988" y="44130"/>
                  </a:lnTo>
                  <a:lnTo>
                    <a:pt x="34988" y="43703"/>
                  </a:lnTo>
                  <a:lnTo>
                    <a:pt x="34988" y="43277"/>
                  </a:lnTo>
                  <a:lnTo>
                    <a:pt x="35354" y="44252"/>
                  </a:lnTo>
                  <a:lnTo>
                    <a:pt x="35659" y="45166"/>
                  </a:lnTo>
                  <a:lnTo>
                    <a:pt x="35902" y="45593"/>
                  </a:lnTo>
                  <a:lnTo>
                    <a:pt x="36024" y="45776"/>
                  </a:lnTo>
                  <a:lnTo>
                    <a:pt x="36207" y="45898"/>
                  </a:lnTo>
                  <a:lnTo>
                    <a:pt x="36390" y="45959"/>
                  </a:lnTo>
                  <a:lnTo>
                    <a:pt x="36573" y="45898"/>
                  </a:lnTo>
                  <a:lnTo>
                    <a:pt x="36695" y="45776"/>
                  </a:lnTo>
                  <a:lnTo>
                    <a:pt x="36756" y="45593"/>
                  </a:lnTo>
                  <a:lnTo>
                    <a:pt x="36756" y="45227"/>
                  </a:lnTo>
                  <a:lnTo>
                    <a:pt x="36695" y="44861"/>
                  </a:lnTo>
                  <a:lnTo>
                    <a:pt x="36390" y="44191"/>
                  </a:lnTo>
                  <a:lnTo>
                    <a:pt x="36146" y="43459"/>
                  </a:lnTo>
                  <a:lnTo>
                    <a:pt x="36024" y="43094"/>
                  </a:lnTo>
                  <a:lnTo>
                    <a:pt x="35963" y="42789"/>
                  </a:lnTo>
                  <a:lnTo>
                    <a:pt x="35963" y="42789"/>
                  </a:lnTo>
                  <a:lnTo>
                    <a:pt x="36207" y="43033"/>
                  </a:lnTo>
                  <a:lnTo>
                    <a:pt x="36451" y="43338"/>
                  </a:lnTo>
                  <a:lnTo>
                    <a:pt x="36878" y="43947"/>
                  </a:lnTo>
                  <a:lnTo>
                    <a:pt x="37061" y="44252"/>
                  </a:lnTo>
                  <a:lnTo>
                    <a:pt x="37304" y="44557"/>
                  </a:lnTo>
                  <a:lnTo>
                    <a:pt x="37487" y="44739"/>
                  </a:lnTo>
                  <a:lnTo>
                    <a:pt x="37670" y="44800"/>
                  </a:lnTo>
                  <a:lnTo>
                    <a:pt x="37853" y="44800"/>
                  </a:lnTo>
                  <a:lnTo>
                    <a:pt x="37975" y="44739"/>
                  </a:lnTo>
                  <a:lnTo>
                    <a:pt x="38097" y="44618"/>
                  </a:lnTo>
                  <a:lnTo>
                    <a:pt x="38158" y="44496"/>
                  </a:lnTo>
                  <a:lnTo>
                    <a:pt x="38158" y="44313"/>
                  </a:lnTo>
                  <a:lnTo>
                    <a:pt x="38097" y="44130"/>
                  </a:lnTo>
                  <a:lnTo>
                    <a:pt x="37975" y="43825"/>
                  </a:lnTo>
                  <a:lnTo>
                    <a:pt x="37792" y="43581"/>
                  </a:lnTo>
                  <a:lnTo>
                    <a:pt x="37182" y="42423"/>
                  </a:lnTo>
                  <a:lnTo>
                    <a:pt x="36878" y="41814"/>
                  </a:lnTo>
                  <a:lnTo>
                    <a:pt x="36695" y="41509"/>
                  </a:lnTo>
                  <a:lnTo>
                    <a:pt x="36634" y="41204"/>
                  </a:lnTo>
                  <a:lnTo>
                    <a:pt x="36817" y="41326"/>
                  </a:lnTo>
                  <a:lnTo>
                    <a:pt x="37000" y="41509"/>
                  </a:lnTo>
                  <a:lnTo>
                    <a:pt x="37182" y="41692"/>
                  </a:lnTo>
                  <a:lnTo>
                    <a:pt x="37365" y="41875"/>
                  </a:lnTo>
                  <a:lnTo>
                    <a:pt x="37792" y="42119"/>
                  </a:lnTo>
                  <a:lnTo>
                    <a:pt x="38219" y="42179"/>
                  </a:lnTo>
                  <a:lnTo>
                    <a:pt x="38584" y="42240"/>
                  </a:lnTo>
                  <a:lnTo>
                    <a:pt x="38706" y="42179"/>
                  </a:lnTo>
                  <a:lnTo>
                    <a:pt x="38889" y="42119"/>
                  </a:lnTo>
                  <a:lnTo>
                    <a:pt x="38950" y="41997"/>
                  </a:lnTo>
                  <a:lnTo>
                    <a:pt x="39011" y="41936"/>
                  </a:lnTo>
                  <a:lnTo>
                    <a:pt x="39011" y="41753"/>
                  </a:lnTo>
                  <a:lnTo>
                    <a:pt x="38889" y="41570"/>
                  </a:lnTo>
                  <a:lnTo>
                    <a:pt x="38706" y="41387"/>
                  </a:lnTo>
                  <a:lnTo>
                    <a:pt x="38402" y="41204"/>
                  </a:lnTo>
                  <a:lnTo>
                    <a:pt x="38158" y="40960"/>
                  </a:lnTo>
                  <a:lnTo>
                    <a:pt x="37609" y="40412"/>
                  </a:lnTo>
                  <a:lnTo>
                    <a:pt x="37182" y="39802"/>
                  </a:lnTo>
                  <a:lnTo>
                    <a:pt x="36695" y="39254"/>
                  </a:lnTo>
                  <a:lnTo>
                    <a:pt x="36451" y="39010"/>
                  </a:lnTo>
                  <a:lnTo>
                    <a:pt x="36207" y="38766"/>
                  </a:lnTo>
                  <a:lnTo>
                    <a:pt x="35902" y="38583"/>
                  </a:lnTo>
                  <a:lnTo>
                    <a:pt x="35598" y="38461"/>
                  </a:lnTo>
                  <a:lnTo>
                    <a:pt x="35110" y="38461"/>
                  </a:lnTo>
                  <a:lnTo>
                    <a:pt x="34988" y="38400"/>
                  </a:lnTo>
                  <a:lnTo>
                    <a:pt x="34927" y="38218"/>
                  </a:lnTo>
                  <a:lnTo>
                    <a:pt x="34866" y="38096"/>
                  </a:lnTo>
                  <a:lnTo>
                    <a:pt x="34683" y="37669"/>
                  </a:lnTo>
                  <a:lnTo>
                    <a:pt x="34440" y="36938"/>
                  </a:lnTo>
                  <a:lnTo>
                    <a:pt x="34257" y="36145"/>
                  </a:lnTo>
                  <a:lnTo>
                    <a:pt x="34074" y="35414"/>
                  </a:lnTo>
                  <a:lnTo>
                    <a:pt x="33952" y="34621"/>
                  </a:lnTo>
                  <a:lnTo>
                    <a:pt x="33891" y="33646"/>
                  </a:lnTo>
                  <a:lnTo>
                    <a:pt x="33769" y="32732"/>
                  </a:lnTo>
                  <a:lnTo>
                    <a:pt x="33586" y="31939"/>
                  </a:lnTo>
                  <a:lnTo>
                    <a:pt x="33342" y="31147"/>
                  </a:lnTo>
                  <a:lnTo>
                    <a:pt x="33099" y="30355"/>
                  </a:lnTo>
                  <a:lnTo>
                    <a:pt x="32794" y="29562"/>
                  </a:lnTo>
                  <a:lnTo>
                    <a:pt x="32550" y="28953"/>
                  </a:lnTo>
                  <a:lnTo>
                    <a:pt x="32428" y="28648"/>
                  </a:lnTo>
                  <a:lnTo>
                    <a:pt x="32245" y="28343"/>
                  </a:lnTo>
                  <a:lnTo>
                    <a:pt x="32001" y="27916"/>
                  </a:lnTo>
                  <a:lnTo>
                    <a:pt x="31879" y="27734"/>
                  </a:lnTo>
                  <a:lnTo>
                    <a:pt x="31819" y="27490"/>
                  </a:lnTo>
                  <a:lnTo>
                    <a:pt x="31758" y="27124"/>
                  </a:lnTo>
                  <a:lnTo>
                    <a:pt x="31697" y="26697"/>
                  </a:lnTo>
                  <a:lnTo>
                    <a:pt x="31697" y="25905"/>
                  </a:lnTo>
                  <a:lnTo>
                    <a:pt x="31514" y="24320"/>
                  </a:lnTo>
                  <a:lnTo>
                    <a:pt x="31270" y="22735"/>
                  </a:lnTo>
                  <a:lnTo>
                    <a:pt x="30965" y="21212"/>
                  </a:lnTo>
                  <a:lnTo>
                    <a:pt x="30965" y="20846"/>
                  </a:lnTo>
                  <a:lnTo>
                    <a:pt x="31026" y="20480"/>
                  </a:lnTo>
                  <a:lnTo>
                    <a:pt x="31026" y="19688"/>
                  </a:lnTo>
                  <a:lnTo>
                    <a:pt x="31026" y="18834"/>
                  </a:lnTo>
                  <a:lnTo>
                    <a:pt x="30965" y="18042"/>
                  </a:lnTo>
                  <a:lnTo>
                    <a:pt x="30904" y="17676"/>
                  </a:lnTo>
                  <a:lnTo>
                    <a:pt x="30782" y="17311"/>
                  </a:lnTo>
                  <a:lnTo>
                    <a:pt x="30478" y="16640"/>
                  </a:lnTo>
                  <a:lnTo>
                    <a:pt x="30112" y="16031"/>
                  </a:lnTo>
                  <a:lnTo>
                    <a:pt x="29746" y="15421"/>
                  </a:lnTo>
                  <a:lnTo>
                    <a:pt x="29502" y="15116"/>
                  </a:lnTo>
                  <a:lnTo>
                    <a:pt x="29258" y="14812"/>
                  </a:lnTo>
                  <a:lnTo>
                    <a:pt x="28954" y="14629"/>
                  </a:lnTo>
                  <a:lnTo>
                    <a:pt x="28649" y="14446"/>
                  </a:lnTo>
                  <a:lnTo>
                    <a:pt x="27978" y="14141"/>
                  </a:lnTo>
                  <a:lnTo>
                    <a:pt x="27247" y="13958"/>
                  </a:lnTo>
                  <a:lnTo>
                    <a:pt x="26455" y="13836"/>
                  </a:lnTo>
                  <a:lnTo>
                    <a:pt x="25662" y="13775"/>
                  </a:lnTo>
                  <a:lnTo>
                    <a:pt x="24748" y="13775"/>
                  </a:lnTo>
                  <a:lnTo>
                    <a:pt x="24565" y="13653"/>
                  </a:lnTo>
                  <a:lnTo>
                    <a:pt x="24260" y="13471"/>
                  </a:lnTo>
                  <a:lnTo>
                    <a:pt x="22919" y="12617"/>
                  </a:lnTo>
                  <a:lnTo>
                    <a:pt x="22554" y="12373"/>
                  </a:lnTo>
                  <a:lnTo>
                    <a:pt x="22432" y="12313"/>
                  </a:lnTo>
                  <a:lnTo>
                    <a:pt x="22310" y="12252"/>
                  </a:lnTo>
                  <a:lnTo>
                    <a:pt x="22310" y="12130"/>
                  </a:lnTo>
                  <a:lnTo>
                    <a:pt x="22127" y="10728"/>
                  </a:lnTo>
                  <a:lnTo>
                    <a:pt x="22066" y="10118"/>
                  </a:lnTo>
                  <a:lnTo>
                    <a:pt x="22066" y="9996"/>
                  </a:lnTo>
                  <a:lnTo>
                    <a:pt x="22188" y="9874"/>
                  </a:lnTo>
                  <a:lnTo>
                    <a:pt x="22493" y="9631"/>
                  </a:lnTo>
                  <a:lnTo>
                    <a:pt x="22615" y="9448"/>
                  </a:lnTo>
                  <a:lnTo>
                    <a:pt x="22676" y="9204"/>
                  </a:lnTo>
                  <a:lnTo>
                    <a:pt x="22858" y="8777"/>
                  </a:lnTo>
                  <a:lnTo>
                    <a:pt x="23224" y="7497"/>
                  </a:lnTo>
                  <a:lnTo>
                    <a:pt x="23407" y="6766"/>
                  </a:lnTo>
                  <a:lnTo>
                    <a:pt x="23529" y="6034"/>
                  </a:lnTo>
                  <a:lnTo>
                    <a:pt x="23651" y="5303"/>
                  </a:lnTo>
                  <a:lnTo>
                    <a:pt x="23651" y="4511"/>
                  </a:lnTo>
                  <a:lnTo>
                    <a:pt x="23590" y="3779"/>
                  </a:lnTo>
                  <a:lnTo>
                    <a:pt x="23468" y="3048"/>
                  </a:lnTo>
                  <a:lnTo>
                    <a:pt x="23285" y="2316"/>
                  </a:lnTo>
                  <a:lnTo>
                    <a:pt x="22919" y="1646"/>
                  </a:lnTo>
                  <a:lnTo>
                    <a:pt x="22493" y="1158"/>
                  </a:lnTo>
                  <a:lnTo>
                    <a:pt x="22005" y="731"/>
                  </a:lnTo>
                  <a:lnTo>
                    <a:pt x="21456" y="366"/>
                  </a:lnTo>
                  <a:lnTo>
                    <a:pt x="20786" y="122"/>
                  </a:lnTo>
                  <a:lnTo>
                    <a:pt x="19994" y="61"/>
                  </a:lnTo>
                  <a:lnTo>
                    <a:pt x="194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542" name="Google Shape;542;p6"/>
            <p:cNvSpPr/>
            <p:nvPr/>
          </p:nvSpPr>
          <p:spPr>
            <a:xfrm>
              <a:off x="4825440" y="272160"/>
              <a:ext cx="2188440" cy="4303800"/>
            </a:xfrm>
            <a:custGeom>
              <a:rect b="b" l="l" r="r" t="t"/>
              <a:pathLst>
                <a:path extrusionOk="0" h="80215" w="39012">
                  <a:moveTo>
                    <a:pt x="20115" y="366"/>
                  </a:moveTo>
                  <a:lnTo>
                    <a:pt x="20725" y="488"/>
                  </a:lnTo>
                  <a:lnTo>
                    <a:pt x="21274" y="731"/>
                  </a:lnTo>
                  <a:lnTo>
                    <a:pt x="21822" y="1036"/>
                  </a:lnTo>
                  <a:lnTo>
                    <a:pt x="22127" y="1219"/>
                  </a:lnTo>
                  <a:lnTo>
                    <a:pt x="22371" y="1524"/>
                  </a:lnTo>
                  <a:lnTo>
                    <a:pt x="22554" y="1768"/>
                  </a:lnTo>
                  <a:lnTo>
                    <a:pt x="22736" y="2072"/>
                  </a:lnTo>
                  <a:lnTo>
                    <a:pt x="23041" y="2743"/>
                  </a:lnTo>
                  <a:lnTo>
                    <a:pt x="23163" y="3413"/>
                  </a:lnTo>
                  <a:lnTo>
                    <a:pt x="23285" y="4206"/>
                  </a:lnTo>
                  <a:lnTo>
                    <a:pt x="23346" y="4998"/>
                  </a:lnTo>
                  <a:lnTo>
                    <a:pt x="23285" y="5791"/>
                  </a:lnTo>
                  <a:lnTo>
                    <a:pt x="23163" y="6583"/>
                  </a:lnTo>
                  <a:lnTo>
                    <a:pt x="22858" y="7924"/>
                  </a:lnTo>
                  <a:lnTo>
                    <a:pt x="22615" y="8533"/>
                  </a:lnTo>
                  <a:lnTo>
                    <a:pt x="22371" y="9204"/>
                  </a:lnTo>
                  <a:lnTo>
                    <a:pt x="22310" y="9326"/>
                  </a:lnTo>
                  <a:lnTo>
                    <a:pt x="22188" y="9509"/>
                  </a:lnTo>
                  <a:lnTo>
                    <a:pt x="21883" y="9752"/>
                  </a:lnTo>
                  <a:lnTo>
                    <a:pt x="21152" y="10179"/>
                  </a:lnTo>
                  <a:lnTo>
                    <a:pt x="20420" y="10606"/>
                  </a:lnTo>
                  <a:lnTo>
                    <a:pt x="19994" y="10789"/>
                  </a:lnTo>
                  <a:lnTo>
                    <a:pt x="19567" y="10850"/>
                  </a:lnTo>
                  <a:lnTo>
                    <a:pt x="19201" y="10850"/>
                  </a:lnTo>
                  <a:lnTo>
                    <a:pt x="18774" y="10667"/>
                  </a:lnTo>
                  <a:lnTo>
                    <a:pt x="17982" y="10240"/>
                  </a:lnTo>
                  <a:lnTo>
                    <a:pt x="17251" y="9813"/>
                  </a:lnTo>
                  <a:lnTo>
                    <a:pt x="16946" y="9570"/>
                  </a:lnTo>
                  <a:lnTo>
                    <a:pt x="16763" y="9387"/>
                  </a:lnTo>
                  <a:lnTo>
                    <a:pt x="16702" y="9265"/>
                  </a:lnTo>
                  <a:lnTo>
                    <a:pt x="16519" y="8777"/>
                  </a:lnTo>
                  <a:lnTo>
                    <a:pt x="16336" y="8351"/>
                  </a:lnTo>
                  <a:lnTo>
                    <a:pt x="16093" y="7497"/>
                  </a:lnTo>
                  <a:lnTo>
                    <a:pt x="15910" y="6705"/>
                  </a:lnTo>
                  <a:lnTo>
                    <a:pt x="15788" y="5912"/>
                  </a:lnTo>
                  <a:lnTo>
                    <a:pt x="15727" y="5120"/>
                  </a:lnTo>
                  <a:lnTo>
                    <a:pt x="15727" y="4328"/>
                  </a:lnTo>
                  <a:lnTo>
                    <a:pt x="15849" y="3474"/>
                  </a:lnTo>
                  <a:lnTo>
                    <a:pt x="15971" y="2804"/>
                  </a:lnTo>
                  <a:lnTo>
                    <a:pt x="16275" y="2194"/>
                  </a:lnTo>
                  <a:lnTo>
                    <a:pt x="16641" y="1585"/>
                  </a:lnTo>
                  <a:lnTo>
                    <a:pt x="16824" y="1341"/>
                  </a:lnTo>
                  <a:lnTo>
                    <a:pt x="17129" y="1097"/>
                  </a:lnTo>
                  <a:lnTo>
                    <a:pt x="17677" y="731"/>
                  </a:lnTo>
                  <a:lnTo>
                    <a:pt x="18226" y="549"/>
                  </a:lnTo>
                  <a:lnTo>
                    <a:pt x="18896" y="427"/>
                  </a:lnTo>
                  <a:lnTo>
                    <a:pt x="19506" y="366"/>
                  </a:lnTo>
                  <a:close/>
                  <a:moveTo>
                    <a:pt x="27491" y="19566"/>
                  </a:moveTo>
                  <a:lnTo>
                    <a:pt x="27491" y="19566"/>
                  </a:lnTo>
                  <a:lnTo>
                    <a:pt x="27491" y="19566"/>
                  </a:lnTo>
                  <a:close/>
                  <a:moveTo>
                    <a:pt x="19323" y="32732"/>
                  </a:moveTo>
                  <a:lnTo>
                    <a:pt x="19201" y="32854"/>
                  </a:lnTo>
                  <a:lnTo>
                    <a:pt x="19140" y="33037"/>
                  </a:lnTo>
                  <a:lnTo>
                    <a:pt x="19140" y="33219"/>
                  </a:lnTo>
                  <a:lnTo>
                    <a:pt x="19201" y="33341"/>
                  </a:lnTo>
                  <a:lnTo>
                    <a:pt x="19262" y="33463"/>
                  </a:lnTo>
                  <a:lnTo>
                    <a:pt x="19567" y="33463"/>
                  </a:lnTo>
                  <a:lnTo>
                    <a:pt x="19628" y="33341"/>
                  </a:lnTo>
                  <a:lnTo>
                    <a:pt x="19689" y="33280"/>
                  </a:lnTo>
                  <a:lnTo>
                    <a:pt x="19628" y="33097"/>
                  </a:lnTo>
                  <a:lnTo>
                    <a:pt x="19567" y="33280"/>
                  </a:lnTo>
                  <a:lnTo>
                    <a:pt x="19445" y="33280"/>
                  </a:lnTo>
                  <a:lnTo>
                    <a:pt x="19384" y="33097"/>
                  </a:lnTo>
                  <a:lnTo>
                    <a:pt x="19384" y="32915"/>
                  </a:lnTo>
                  <a:lnTo>
                    <a:pt x="19384" y="32854"/>
                  </a:lnTo>
                  <a:lnTo>
                    <a:pt x="19506" y="32793"/>
                  </a:lnTo>
                  <a:lnTo>
                    <a:pt x="19384" y="32732"/>
                  </a:lnTo>
                  <a:close/>
                  <a:moveTo>
                    <a:pt x="5060" y="39437"/>
                  </a:moveTo>
                  <a:lnTo>
                    <a:pt x="4877" y="39619"/>
                  </a:lnTo>
                  <a:lnTo>
                    <a:pt x="4572" y="40046"/>
                  </a:lnTo>
                  <a:lnTo>
                    <a:pt x="4146" y="40412"/>
                  </a:lnTo>
                  <a:lnTo>
                    <a:pt x="3597" y="40717"/>
                  </a:lnTo>
                  <a:lnTo>
                    <a:pt x="3109" y="40960"/>
                  </a:lnTo>
                  <a:lnTo>
                    <a:pt x="3414" y="40960"/>
                  </a:lnTo>
                  <a:lnTo>
                    <a:pt x="3780" y="40899"/>
                  </a:lnTo>
                  <a:lnTo>
                    <a:pt x="4085" y="40778"/>
                  </a:lnTo>
                  <a:lnTo>
                    <a:pt x="4329" y="40534"/>
                  </a:lnTo>
                  <a:lnTo>
                    <a:pt x="4572" y="40290"/>
                  </a:lnTo>
                  <a:lnTo>
                    <a:pt x="4816" y="40046"/>
                  </a:lnTo>
                  <a:lnTo>
                    <a:pt x="4938" y="39741"/>
                  </a:lnTo>
                  <a:lnTo>
                    <a:pt x="5060" y="39437"/>
                  </a:lnTo>
                  <a:close/>
                  <a:moveTo>
                    <a:pt x="34013" y="39437"/>
                  </a:moveTo>
                  <a:lnTo>
                    <a:pt x="34074" y="39741"/>
                  </a:lnTo>
                  <a:lnTo>
                    <a:pt x="34257" y="40046"/>
                  </a:lnTo>
                  <a:lnTo>
                    <a:pt x="34440" y="40290"/>
                  </a:lnTo>
                  <a:lnTo>
                    <a:pt x="34683" y="40534"/>
                  </a:lnTo>
                  <a:lnTo>
                    <a:pt x="34988" y="40778"/>
                  </a:lnTo>
                  <a:lnTo>
                    <a:pt x="35293" y="40899"/>
                  </a:lnTo>
                  <a:lnTo>
                    <a:pt x="35598" y="40960"/>
                  </a:lnTo>
                  <a:lnTo>
                    <a:pt x="35963" y="40960"/>
                  </a:lnTo>
                  <a:lnTo>
                    <a:pt x="35598" y="40839"/>
                  </a:lnTo>
                  <a:lnTo>
                    <a:pt x="35232" y="40656"/>
                  </a:lnTo>
                  <a:lnTo>
                    <a:pt x="35171" y="40595"/>
                  </a:lnTo>
                  <a:lnTo>
                    <a:pt x="34805" y="40351"/>
                  </a:lnTo>
                  <a:lnTo>
                    <a:pt x="34500" y="40046"/>
                  </a:lnTo>
                  <a:lnTo>
                    <a:pt x="34013" y="39437"/>
                  </a:lnTo>
                  <a:close/>
                  <a:moveTo>
                    <a:pt x="20908" y="57905"/>
                  </a:moveTo>
                  <a:lnTo>
                    <a:pt x="20908" y="57905"/>
                  </a:lnTo>
                  <a:lnTo>
                    <a:pt x="20908" y="57905"/>
                  </a:lnTo>
                  <a:close/>
                  <a:moveTo>
                    <a:pt x="15361" y="56138"/>
                  </a:moveTo>
                  <a:lnTo>
                    <a:pt x="15239" y="56442"/>
                  </a:lnTo>
                  <a:lnTo>
                    <a:pt x="15117" y="56747"/>
                  </a:lnTo>
                  <a:lnTo>
                    <a:pt x="15117" y="57052"/>
                  </a:lnTo>
                  <a:lnTo>
                    <a:pt x="15178" y="57418"/>
                  </a:lnTo>
                  <a:lnTo>
                    <a:pt x="15239" y="57722"/>
                  </a:lnTo>
                  <a:lnTo>
                    <a:pt x="15422" y="57966"/>
                  </a:lnTo>
                  <a:lnTo>
                    <a:pt x="15605" y="58210"/>
                  </a:lnTo>
                  <a:lnTo>
                    <a:pt x="15910" y="58454"/>
                  </a:lnTo>
                  <a:lnTo>
                    <a:pt x="16153" y="58576"/>
                  </a:lnTo>
                  <a:lnTo>
                    <a:pt x="16519" y="58698"/>
                  </a:lnTo>
                  <a:lnTo>
                    <a:pt x="16824" y="58698"/>
                  </a:lnTo>
                  <a:lnTo>
                    <a:pt x="17129" y="58637"/>
                  </a:lnTo>
                  <a:lnTo>
                    <a:pt x="17434" y="58576"/>
                  </a:lnTo>
                  <a:lnTo>
                    <a:pt x="17738" y="58393"/>
                  </a:lnTo>
                  <a:lnTo>
                    <a:pt x="17982" y="58210"/>
                  </a:lnTo>
                  <a:lnTo>
                    <a:pt x="18165" y="57905"/>
                  </a:lnTo>
                  <a:lnTo>
                    <a:pt x="17860" y="58149"/>
                  </a:lnTo>
                  <a:lnTo>
                    <a:pt x="17555" y="58332"/>
                  </a:lnTo>
                  <a:lnTo>
                    <a:pt x="17312" y="58454"/>
                  </a:lnTo>
                  <a:lnTo>
                    <a:pt x="17068" y="58515"/>
                  </a:lnTo>
                  <a:lnTo>
                    <a:pt x="16763" y="58515"/>
                  </a:lnTo>
                  <a:lnTo>
                    <a:pt x="16519" y="58454"/>
                  </a:lnTo>
                  <a:lnTo>
                    <a:pt x="16275" y="58393"/>
                  </a:lnTo>
                  <a:lnTo>
                    <a:pt x="16032" y="58271"/>
                  </a:lnTo>
                  <a:lnTo>
                    <a:pt x="15849" y="58088"/>
                  </a:lnTo>
                  <a:lnTo>
                    <a:pt x="15666" y="57905"/>
                  </a:lnTo>
                  <a:lnTo>
                    <a:pt x="15422" y="57540"/>
                  </a:lnTo>
                  <a:lnTo>
                    <a:pt x="15300" y="57052"/>
                  </a:lnTo>
                  <a:lnTo>
                    <a:pt x="15300" y="56625"/>
                  </a:lnTo>
                  <a:lnTo>
                    <a:pt x="15361" y="56138"/>
                  </a:lnTo>
                  <a:close/>
                  <a:moveTo>
                    <a:pt x="23651" y="56138"/>
                  </a:moveTo>
                  <a:lnTo>
                    <a:pt x="23712" y="56442"/>
                  </a:lnTo>
                  <a:lnTo>
                    <a:pt x="23773" y="56747"/>
                  </a:lnTo>
                  <a:lnTo>
                    <a:pt x="23773" y="57052"/>
                  </a:lnTo>
                  <a:lnTo>
                    <a:pt x="23712" y="57357"/>
                  </a:lnTo>
                  <a:lnTo>
                    <a:pt x="23590" y="57601"/>
                  </a:lnTo>
                  <a:lnTo>
                    <a:pt x="23407" y="57905"/>
                  </a:lnTo>
                  <a:lnTo>
                    <a:pt x="23224" y="58088"/>
                  </a:lnTo>
                  <a:lnTo>
                    <a:pt x="22919" y="58271"/>
                  </a:lnTo>
                  <a:lnTo>
                    <a:pt x="22676" y="58393"/>
                  </a:lnTo>
                  <a:lnTo>
                    <a:pt x="22432" y="58454"/>
                  </a:lnTo>
                  <a:lnTo>
                    <a:pt x="22127" y="58515"/>
                  </a:lnTo>
                  <a:lnTo>
                    <a:pt x="21883" y="58454"/>
                  </a:lnTo>
                  <a:lnTo>
                    <a:pt x="21578" y="58393"/>
                  </a:lnTo>
                  <a:lnTo>
                    <a:pt x="21335" y="58271"/>
                  </a:lnTo>
                  <a:lnTo>
                    <a:pt x="21091" y="58088"/>
                  </a:lnTo>
                  <a:lnTo>
                    <a:pt x="20908" y="57905"/>
                  </a:lnTo>
                  <a:lnTo>
                    <a:pt x="21091" y="58210"/>
                  </a:lnTo>
                  <a:lnTo>
                    <a:pt x="21335" y="58393"/>
                  </a:lnTo>
                  <a:lnTo>
                    <a:pt x="21578" y="58576"/>
                  </a:lnTo>
                  <a:lnTo>
                    <a:pt x="21883" y="58637"/>
                  </a:lnTo>
                  <a:lnTo>
                    <a:pt x="22249" y="58698"/>
                  </a:lnTo>
                  <a:lnTo>
                    <a:pt x="22554" y="58698"/>
                  </a:lnTo>
                  <a:lnTo>
                    <a:pt x="22858" y="58576"/>
                  </a:lnTo>
                  <a:lnTo>
                    <a:pt x="23163" y="58454"/>
                  </a:lnTo>
                  <a:lnTo>
                    <a:pt x="23407" y="58210"/>
                  </a:lnTo>
                  <a:lnTo>
                    <a:pt x="23590" y="57966"/>
                  </a:lnTo>
                  <a:lnTo>
                    <a:pt x="23773" y="57722"/>
                  </a:lnTo>
                  <a:lnTo>
                    <a:pt x="23895" y="57357"/>
                  </a:lnTo>
                  <a:lnTo>
                    <a:pt x="23895" y="57052"/>
                  </a:lnTo>
                  <a:lnTo>
                    <a:pt x="23895" y="56747"/>
                  </a:lnTo>
                  <a:lnTo>
                    <a:pt x="23834" y="56442"/>
                  </a:lnTo>
                  <a:lnTo>
                    <a:pt x="23651" y="56138"/>
                  </a:lnTo>
                  <a:close/>
                  <a:moveTo>
                    <a:pt x="19506" y="53273"/>
                  </a:moveTo>
                  <a:lnTo>
                    <a:pt x="19628" y="54309"/>
                  </a:lnTo>
                  <a:lnTo>
                    <a:pt x="19689" y="54858"/>
                  </a:lnTo>
                  <a:lnTo>
                    <a:pt x="19689" y="55406"/>
                  </a:lnTo>
                  <a:lnTo>
                    <a:pt x="19567" y="56442"/>
                  </a:lnTo>
                  <a:lnTo>
                    <a:pt x="19567" y="56930"/>
                  </a:lnTo>
                  <a:lnTo>
                    <a:pt x="19628" y="57418"/>
                  </a:lnTo>
                  <a:lnTo>
                    <a:pt x="19689" y="57844"/>
                  </a:lnTo>
                  <a:lnTo>
                    <a:pt x="19872" y="58210"/>
                  </a:lnTo>
                  <a:lnTo>
                    <a:pt x="19933" y="58454"/>
                  </a:lnTo>
                  <a:lnTo>
                    <a:pt x="19933" y="58698"/>
                  </a:lnTo>
                  <a:lnTo>
                    <a:pt x="19933" y="59246"/>
                  </a:lnTo>
                  <a:lnTo>
                    <a:pt x="19872" y="60283"/>
                  </a:lnTo>
                  <a:lnTo>
                    <a:pt x="19750" y="61319"/>
                  </a:lnTo>
                  <a:lnTo>
                    <a:pt x="19689" y="62843"/>
                  </a:lnTo>
                  <a:lnTo>
                    <a:pt x="19628" y="64305"/>
                  </a:lnTo>
                  <a:lnTo>
                    <a:pt x="19628" y="65281"/>
                  </a:lnTo>
                  <a:lnTo>
                    <a:pt x="19628" y="66195"/>
                  </a:lnTo>
                  <a:lnTo>
                    <a:pt x="19750" y="68267"/>
                  </a:lnTo>
                  <a:lnTo>
                    <a:pt x="19811" y="69486"/>
                  </a:lnTo>
                  <a:lnTo>
                    <a:pt x="19750" y="70645"/>
                  </a:lnTo>
                  <a:lnTo>
                    <a:pt x="19506" y="73022"/>
                  </a:lnTo>
                  <a:lnTo>
                    <a:pt x="19323" y="70888"/>
                  </a:lnTo>
                  <a:lnTo>
                    <a:pt x="19262" y="69791"/>
                  </a:lnTo>
                  <a:lnTo>
                    <a:pt x="19262" y="68694"/>
                  </a:lnTo>
                  <a:lnTo>
                    <a:pt x="19323" y="67658"/>
                  </a:lnTo>
                  <a:lnTo>
                    <a:pt x="19384" y="66561"/>
                  </a:lnTo>
                  <a:lnTo>
                    <a:pt x="19445" y="65464"/>
                  </a:lnTo>
                  <a:lnTo>
                    <a:pt x="19445" y="64366"/>
                  </a:lnTo>
                  <a:lnTo>
                    <a:pt x="19384" y="62599"/>
                  </a:lnTo>
                  <a:lnTo>
                    <a:pt x="19323" y="61745"/>
                  </a:lnTo>
                  <a:lnTo>
                    <a:pt x="19262" y="60831"/>
                  </a:lnTo>
                  <a:lnTo>
                    <a:pt x="19140" y="59612"/>
                  </a:lnTo>
                  <a:lnTo>
                    <a:pt x="19079" y="59002"/>
                  </a:lnTo>
                  <a:lnTo>
                    <a:pt x="19079" y="58698"/>
                  </a:lnTo>
                  <a:lnTo>
                    <a:pt x="19140" y="58393"/>
                  </a:lnTo>
                  <a:lnTo>
                    <a:pt x="19262" y="57844"/>
                  </a:lnTo>
                  <a:lnTo>
                    <a:pt x="19445" y="57235"/>
                  </a:lnTo>
                  <a:lnTo>
                    <a:pt x="19445" y="56625"/>
                  </a:lnTo>
                  <a:lnTo>
                    <a:pt x="19445" y="56016"/>
                  </a:lnTo>
                  <a:lnTo>
                    <a:pt x="19384" y="55345"/>
                  </a:lnTo>
                  <a:lnTo>
                    <a:pt x="19384" y="54614"/>
                  </a:lnTo>
                  <a:lnTo>
                    <a:pt x="19506" y="53273"/>
                  </a:lnTo>
                  <a:close/>
                  <a:moveTo>
                    <a:pt x="21883" y="10118"/>
                  </a:moveTo>
                  <a:lnTo>
                    <a:pt x="22066" y="12191"/>
                  </a:lnTo>
                  <a:lnTo>
                    <a:pt x="22066" y="12313"/>
                  </a:lnTo>
                  <a:lnTo>
                    <a:pt x="22127" y="12434"/>
                  </a:lnTo>
                  <a:lnTo>
                    <a:pt x="22371" y="12617"/>
                  </a:lnTo>
                  <a:lnTo>
                    <a:pt x="22676" y="12739"/>
                  </a:lnTo>
                  <a:lnTo>
                    <a:pt x="23224" y="13105"/>
                  </a:lnTo>
                  <a:lnTo>
                    <a:pt x="24321" y="13836"/>
                  </a:lnTo>
                  <a:lnTo>
                    <a:pt x="22493" y="14141"/>
                  </a:lnTo>
                  <a:lnTo>
                    <a:pt x="22493" y="14141"/>
                  </a:lnTo>
                  <a:lnTo>
                    <a:pt x="24138" y="14080"/>
                  </a:lnTo>
                  <a:lnTo>
                    <a:pt x="25784" y="14080"/>
                  </a:lnTo>
                  <a:lnTo>
                    <a:pt x="26637" y="14141"/>
                  </a:lnTo>
                  <a:lnTo>
                    <a:pt x="27491" y="14324"/>
                  </a:lnTo>
                  <a:lnTo>
                    <a:pt x="27918" y="14446"/>
                  </a:lnTo>
                  <a:lnTo>
                    <a:pt x="28344" y="14629"/>
                  </a:lnTo>
                  <a:lnTo>
                    <a:pt x="28710" y="14812"/>
                  </a:lnTo>
                  <a:lnTo>
                    <a:pt x="29076" y="15055"/>
                  </a:lnTo>
                  <a:lnTo>
                    <a:pt x="29319" y="15421"/>
                  </a:lnTo>
                  <a:lnTo>
                    <a:pt x="29624" y="15787"/>
                  </a:lnTo>
                  <a:lnTo>
                    <a:pt x="30051" y="16518"/>
                  </a:lnTo>
                  <a:lnTo>
                    <a:pt x="30417" y="17311"/>
                  </a:lnTo>
                  <a:lnTo>
                    <a:pt x="30539" y="17676"/>
                  </a:lnTo>
                  <a:lnTo>
                    <a:pt x="30599" y="18103"/>
                  </a:lnTo>
                  <a:lnTo>
                    <a:pt x="30660" y="19017"/>
                  </a:lnTo>
                  <a:lnTo>
                    <a:pt x="30660" y="19932"/>
                  </a:lnTo>
                  <a:lnTo>
                    <a:pt x="30599" y="20846"/>
                  </a:lnTo>
                  <a:lnTo>
                    <a:pt x="30599" y="21151"/>
                  </a:lnTo>
                  <a:lnTo>
                    <a:pt x="30660" y="21455"/>
                  </a:lnTo>
                  <a:lnTo>
                    <a:pt x="31026" y="23345"/>
                  </a:lnTo>
                  <a:lnTo>
                    <a:pt x="31270" y="25235"/>
                  </a:lnTo>
                  <a:lnTo>
                    <a:pt x="31331" y="26149"/>
                  </a:lnTo>
                  <a:lnTo>
                    <a:pt x="31331" y="27063"/>
                  </a:lnTo>
                  <a:lnTo>
                    <a:pt x="31392" y="27429"/>
                  </a:lnTo>
                  <a:lnTo>
                    <a:pt x="31514" y="27795"/>
                  </a:lnTo>
                  <a:lnTo>
                    <a:pt x="31697" y="28160"/>
                  </a:lnTo>
                  <a:lnTo>
                    <a:pt x="31879" y="28465"/>
                  </a:lnTo>
                  <a:lnTo>
                    <a:pt x="32123" y="28770"/>
                  </a:lnTo>
                  <a:lnTo>
                    <a:pt x="32306" y="29136"/>
                  </a:lnTo>
                  <a:lnTo>
                    <a:pt x="32611" y="29928"/>
                  </a:lnTo>
                  <a:lnTo>
                    <a:pt x="32916" y="30781"/>
                  </a:lnTo>
                  <a:lnTo>
                    <a:pt x="33220" y="31696"/>
                  </a:lnTo>
                  <a:lnTo>
                    <a:pt x="33342" y="32366"/>
                  </a:lnTo>
                  <a:lnTo>
                    <a:pt x="33525" y="33097"/>
                  </a:lnTo>
                  <a:lnTo>
                    <a:pt x="33708" y="34499"/>
                  </a:lnTo>
                  <a:lnTo>
                    <a:pt x="33830" y="35536"/>
                  </a:lnTo>
                  <a:lnTo>
                    <a:pt x="34074" y="36511"/>
                  </a:lnTo>
                  <a:lnTo>
                    <a:pt x="34379" y="37547"/>
                  </a:lnTo>
                  <a:lnTo>
                    <a:pt x="34805" y="38461"/>
                  </a:lnTo>
                  <a:lnTo>
                    <a:pt x="34440" y="38522"/>
                  </a:lnTo>
                  <a:lnTo>
                    <a:pt x="34257" y="38644"/>
                  </a:lnTo>
                  <a:lnTo>
                    <a:pt x="34196" y="38705"/>
                  </a:lnTo>
                  <a:lnTo>
                    <a:pt x="34135" y="38827"/>
                  </a:lnTo>
                  <a:lnTo>
                    <a:pt x="34257" y="38888"/>
                  </a:lnTo>
                  <a:lnTo>
                    <a:pt x="34500" y="38827"/>
                  </a:lnTo>
                  <a:lnTo>
                    <a:pt x="34927" y="38705"/>
                  </a:lnTo>
                  <a:lnTo>
                    <a:pt x="35354" y="38705"/>
                  </a:lnTo>
                  <a:lnTo>
                    <a:pt x="35720" y="38766"/>
                  </a:lnTo>
                  <a:lnTo>
                    <a:pt x="36085" y="39010"/>
                  </a:lnTo>
                  <a:lnTo>
                    <a:pt x="36512" y="39376"/>
                  </a:lnTo>
                  <a:lnTo>
                    <a:pt x="36878" y="39802"/>
                  </a:lnTo>
                  <a:lnTo>
                    <a:pt x="37609" y="40717"/>
                  </a:lnTo>
                  <a:lnTo>
                    <a:pt x="37975" y="41143"/>
                  </a:lnTo>
                  <a:lnTo>
                    <a:pt x="38402" y="41509"/>
                  </a:lnTo>
                  <a:lnTo>
                    <a:pt x="38706" y="41753"/>
                  </a:lnTo>
                  <a:lnTo>
                    <a:pt x="38767" y="41814"/>
                  </a:lnTo>
                  <a:lnTo>
                    <a:pt x="38767" y="41875"/>
                  </a:lnTo>
                  <a:lnTo>
                    <a:pt x="38767" y="41936"/>
                  </a:lnTo>
                  <a:lnTo>
                    <a:pt x="38645" y="41997"/>
                  </a:lnTo>
                  <a:lnTo>
                    <a:pt x="38280" y="41997"/>
                  </a:lnTo>
                  <a:lnTo>
                    <a:pt x="37914" y="41875"/>
                  </a:lnTo>
                  <a:lnTo>
                    <a:pt x="37609" y="41753"/>
                  </a:lnTo>
                  <a:lnTo>
                    <a:pt x="37426" y="41570"/>
                  </a:lnTo>
                  <a:lnTo>
                    <a:pt x="37000" y="41204"/>
                  </a:lnTo>
                  <a:lnTo>
                    <a:pt x="36878" y="41082"/>
                  </a:lnTo>
                  <a:lnTo>
                    <a:pt x="36634" y="41021"/>
                  </a:lnTo>
                  <a:lnTo>
                    <a:pt x="36451" y="40960"/>
                  </a:lnTo>
                  <a:lnTo>
                    <a:pt x="36390" y="41021"/>
                  </a:lnTo>
                  <a:lnTo>
                    <a:pt x="36390" y="41143"/>
                  </a:lnTo>
                  <a:lnTo>
                    <a:pt x="36390" y="41326"/>
                  </a:lnTo>
                  <a:lnTo>
                    <a:pt x="36451" y="41570"/>
                  </a:lnTo>
                  <a:lnTo>
                    <a:pt x="36695" y="42119"/>
                  </a:lnTo>
                  <a:lnTo>
                    <a:pt x="37000" y="42667"/>
                  </a:lnTo>
                  <a:lnTo>
                    <a:pt x="37609" y="43764"/>
                  </a:lnTo>
                  <a:lnTo>
                    <a:pt x="37792" y="44069"/>
                  </a:lnTo>
                  <a:lnTo>
                    <a:pt x="37914" y="44191"/>
                  </a:lnTo>
                  <a:lnTo>
                    <a:pt x="37914" y="44374"/>
                  </a:lnTo>
                  <a:lnTo>
                    <a:pt x="37914" y="44496"/>
                  </a:lnTo>
                  <a:lnTo>
                    <a:pt x="37853" y="44557"/>
                  </a:lnTo>
                  <a:lnTo>
                    <a:pt x="37792" y="44557"/>
                  </a:lnTo>
                  <a:lnTo>
                    <a:pt x="37670" y="44496"/>
                  </a:lnTo>
                  <a:lnTo>
                    <a:pt x="37487" y="44374"/>
                  </a:lnTo>
                  <a:lnTo>
                    <a:pt x="37365" y="44252"/>
                  </a:lnTo>
                  <a:lnTo>
                    <a:pt x="36817" y="43399"/>
                  </a:lnTo>
                  <a:lnTo>
                    <a:pt x="36512" y="42972"/>
                  </a:lnTo>
                  <a:lnTo>
                    <a:pt x="36207" y="42606"/>
                  </a:lnTo>
                  <a:lnTo>
                    <a:pt x="36024" y="42545"/>
                  </a:lnTo>
                  <a:lnTo>
                    <a:pt x="35902" y="42484"/>
                  </a:lnTo>
                  <a:lnTo>
                    <a:pt x="35781" y="42606"/>
                  </a:lnTo>
                  <a:lnTo>
                    <a:pt x="35720" y="42789"/>
                  </a:lnTo>
                  <a:lnTo>
                    <a:pt x="35781" y="43094"/>
                  </a:lnTo>
                  <a:lnTo>
                    <a:pt x="35841" y="43399"/>
                  </a:lnTo>
                  <a:lnTo>
                    <a:pt x="36268" y="44496"/>
                  </a:lnTo>
                  <a:lnTo>
                    <a:pt x="36390" y="44861"/>
                  </a:lnTo>
                  <a:lnTo>
                    <a:pt x="36512" y="45288"/>
                  </a:lnTo>
                  <a:lnTo>
                    <a:pt x="36512" y="45471"/>
                  </a:lnTo>
                  <a:lnTo>
                    <a:pt x="36451" y="45593"/>
                  </a:lnTo>
                  <a:lnTo>
                    <a:pt x="36390" y="45654"/>
                  </a:lnTo>
                  <a:lnTo>
                    <a:pt x="36329" y="45715"/>
                  </a:lnTo>
                  <a:lnTo>
                    <a:pt x="36268" y="45654"/>
                  </a:lnTo>
                  <a:lnTo>
                    <a:pt x="36207" y="45593"/>
                  </a:lnTo>
                  <a:lnTo>
                    <a:pt x="36085" y="45410"/>
                  </a:lnTo>
                  <a:lnTo>
                    <a:pt x="35963" y="45166"/>
                  </a:lnTo>
                  <a:lnTo>
                    <a:pt x="35781" y="44739"/>
                  </a:lnTo>
                  <a:lnTo>
                    <a:pt x="35354" y="43642"/>
                  </a:lnTo>
                  <a:lnTo>
                    <a:pt x="35232" y="43216"/>
                  </a:lnTo>
                  <a:lnTo>
                    <a:pt x="35110" y="42972"/>
                  </a:lnTo>
                  <a:lnTo>
                    <a:pt x="35049" y="42911"/>
                  </a:lnTo>
                  <a:lnTo>
                    <a:pt x="34866" y="42911"/>
                  </a:lnTo>
                  <a:lnTo>
                    <a:pt x="34805" y="42972"/>
                  </a:lnTo>
                  <a:lnTo>
                    <a:pt x="34744" y="43216"/>
                  </a:lnTo>
                  <a:lnTo>
                    <a:pt x="34744" y="43642"/>
                  </a:lnTo>
                  <a:lnTo>
                    <a:pt x="34805" y="44739"/>
                  </a:lnTo>
                  <a:lnTo>
                    <a:pt x="34866" y="45166"/>
                  </a:lnTo>
                  <a:lnTo>
                    <a:pt x="34805" y="45410"/>
                  </a:lnTo>
                  <a:lnTo>
                    <a:pt x="34744" y="45593"/>
                  </a:lnTo>
                  <a:lnTo>
                    <a:pt x="34622" y="45654"/>
                  </a:lnTo>
                  <a:lnTo>
                    <a:pt x="34561" y="45593"/>
                  </a:lnTo>
                  <a:lnTo>
                    <a:pt x="34440" y="45349"/>
                  </a:lnTo>
                  <a:lnTo>
                    <a:pt x="34379" y="44800"/>
                  </a:lnTo>
                  <a:lnTo>
                    <a:pt x="34318" y="44130"/>
                  </a:lnTo>
                  <a:lnTo>
                    <a:pt x="34318" y="43825"/>
                  </a:lnTo>
                  <a:lnTo>
                    <a:pt x="34196" y="43338"/>
                  </a:lnTo>
                  <a:lnTo>
                    <a:pt x="34135" y="43094"/>
                  </a:lnTo>
                  <a:lnTo>
                    <a:pt x="34074" y="42911"/>
                  </a:lnTo>
                  <a:lnTo>
                    <a:pt x="33891" y="42850"/>
                  </a:lnTo>
                  <a:lnTo>
                    <a:pt x="33769" y="42911"/>
                  </a:lnTo>
                  <a:lnTo>
                    <a:pt x="33647" y="42972"/>
                  </a:lnTo>
                  <a:lnTo>
                    <a:pt x="33647" y="43094"/>
                  </a:lnTo>
                  <a:lnTo>
                    <a:pt x="33586" y="43338"/>
                  </a:lnTo>
                  <a:lnTo>
                    <a:pt x="33647" y="43825"/>
                  </a:lnTo>
                  <a:lnTo>
                    <a:pt x="33647" y="44252"/>
                  </a:lnTo>
                  <a:lnTo>
                    <a:pt x="33647" y="44618"/>
                  </a:lnTo>
                  <a:lnTo>
                    <a:pt x="33647" y="44800"/>
                  </a:lnTo>
                  <a:lnTo>
                    <a:pt x="33586" y="44983"/>
                  </a:lnTo>
                  <a:lnTo>
                    <a:pt x="33525" y="45044"/>
                  </a:lnTo>
                  <a:lnTo>
                    <a:pt x="33464" y="44983"/>
                  </a:lnTo>
                  <a:lnTo>
                    <a:pt x="33403" y="44922"/>
                  </a:lnTo>
                  <a:lnTo>
                    <a:pt x="33281" y="44679"/>
                  </a:lnTo>
                  <a:lnTo>
                    <a:pt x="33281" y="44435"/>
                  </a:lnTo>
                  <a:lnTo>
                    <a:pt x="33220" y="43886"/>
                  </a:lnTo>
                  <a:lnTo>
                    <a:pt x="33099" y="42667"/>
                  </a:lnTo>
                  <a:lnTo>
                    <a:pt x="33099" y="42423"/>
                  </a:lnTo>
                  <a:lnTo>
                    <a:pt x="33038" y="42240"/>
                  </a:lnTo>
                  <a:lnTo>
                    <a:pt x="32794" y="41509"/>
                  </a:lnTo>
                  <a:lnTo>
                    <a:pt x="32550" y="40717"/>
                  </a:lnTo>
                  <a:lnTo>
                    <a:pt x="32489" y="40412"/>
                  </a:lnTo>
                  <a:lnTo>
                    <a:pt x="32489" y="40046"/>
                  </a:lnTo>
                  <a:lnTo>
                    <a:pt x="32489" y="39863"/>
                  </a:lnTo>
                  <a:lnTo>
                    <a:pt x="32550" y="39741"/>
                  </a:lnTo>
                  <a:lnTo>
                    <a:pt x="32672" y="39619"/>
                  </a:lnTo>
                  <a:lnTo>
                    <a:pt x="32794" y="39498"/>
                  </a:lnTo>
                  <a:lnTo>
                    <a:pt x="32916" y="39437"/>
                  </a:lnTo>
                  <a:lnTo>
                    <a:pt x="32916" y="39376"/>
                  </a:lnTo>
                  <a:lnTo>
                    <a:pt x="32916" y="39315"/>
                  </a:lnTo>
                  <a:lnTo>
                    <a:pt x="32794" y="39254"/>
                  </a:lnTo>
                  <a:lnTo>
                    <a:pt x="32672" y="39254"/>
                  </a:lnTo>
                  <a:lnTo>
                    <a:pt x="32489" y="39376"/>
                  </a:lnTo>
                  <a:lnTo>
                    <a:pt x="32123" y="38400"/>
                  </a:lnTo>
                  <a:lnTo>
                    <a:pt x="31697" y="37364"/>
                  </a:lnTo>
                  <a:lnTo>
                    <a:pt x="30721" y="35414"/>
                  </a:lnTo>
                  <a:lnTo>
                    <a:pt x="29807" y="33463"/>
                  </a:lnTo>
                  <a:lnTo>
                    <a:pt x="29380" y="32488"/>
                  </a:lnTo>
                  <a:lnTo>
                    <a:pt x="29015" y="31452"/>
                  </a:lnTo>
                  <a:lnTo>
                    <a:pt x="28710" y="30355"/>
                  </a:lnTo>
                  <a:lnTo>
                    <a:pt x="28466" y="29257"/>
                  </a:lnTo>
                  <a:lnTo>
                    <a:pt x="28161" y="28160"/>
                  </a:lnTo>
                  <a:lnTo>
                    <a:pt x="27796" y="27063"/>
                  </a:lnTo>
                  <a:lnTo>
                    <a:pt x="27064" y="25356"/>
                  </a:lnTo>
                  <a:lnTo>
                    <a:pt x="27064" y="25174"/>
                  </a:lnTo>
                  <a:lnTo>
                    <a:pt x="27064" y="24991"/>
                  </a:lnTo>
                  <a:lnTo>
                    <a:pt x="27125" y="24747"/>
                  </a:lnTo>
                  <a:lnTo>
                    <a:pt x="27247" y="24625"/>
                  </a:lnTo>
                  <a:lnTo>
                    <a:pt x="27369" y="24503"/>
                  </a:lnTo>
                  <a:lnTo>
                    <a:pt x="27552" y="24259"/>
                  </a:lnTo>
                  <a:lnTo>
                    <a:pt x="27674" y="23955"/>
                  </a:lnTo>
                  <a:lnTo>
                    <a:pt x="27796" y="23345"/>
                  </a:lnTo>
                  <a:lnTo>
                    <a:pt x="27857" y="22735"/>
                  </a:lnTo>
                  <a:lnTo>
                    <a:pt x="27857" y="22126"/>
                  </a:lnTo>
                  <a:lnTo>
                    <a:pt x="27735" y="21455"/>
                  </a:lnTo>
                  <a:lnTo>
                    <a:pt x="27613" y="20846"/>
                  </a:lnTo>
                  <a:lnTo>
                    <a:pt x="27491" y="20541"/>
                  </a:lnTo>
                  <a:lnTo>
                    <a:pt x="27430" y="20236"/>
                  </a:lnTo>
                  <a:lnTo>
                    <a:pt x="27491" y="19566"/>
                  </a:lnTo>
                  <a:lnTo>
                    <a:pt x="27369" y="20175"/>
                  </a:lnTo>
                  <a:lnTo>
                    <a:pt x="27369" y="20358"/>
                  </a:lnTo>
                  <a:lnTo>
                    <a:pt x="27430" y="20602"/>
                  </a:lnTo>
                  <a:lnTo>
                    <a:pt x="27491" y="21212"/>
                  </a:lnTo>
                  <a:lnTo>
                    <a:pt x="27552" y="21821"/>
                  </a:lnTo>
                  <a:lnTo>
                    <a:pt x="27613" y="22370"/>
                  </a:lnTo>
                  <a:lnTo>
                    <a:pt x="27552" y="22979"/>
                  </a:lnTo>
                  <a:lnTo>
                    <a:pt x="27430" y="23589"/>
                  </a:lnTo>
                  <a:lnTo>
                    <a:pt x="27369" y="23833"/>
                  </a:lnTo>
                  <a:lnTo>
                    <a:pt x="27186" y="24076"/>
                  </a:lnTo>
                  <a:lnTo>
                    <a:pt x="27064" y="24320"/>
                  </a:lnTo>
                  <a:lnTo>
                    <a:pt x="26820" y="24503"/>
                  </a:lnTo>
                  <a:lnTo>
                    <a:pt x="26637" y="24686"/>
                  </a:lnTo>
                  <a:lnTo>
                    <a:pt x="26394" y="24808"/>
                  </a:lnTo>
                  <a:lnTo>
                    <a:pt x="25845" y="24991"/>
                  </a:lnTo>
                  <a:lnTo>
                    <a:pt x="25297" y="25052"/>
                  </a:lnTo>
                  <a:lnTo>
                    <a:pt x="24016" y="25235"/>
                  </a:lnTo>
                  <a:lnTo>
                    <a:pt x="23468" y="25295"/>
                  </a:lnTo>
                  <a:lnTo>
                    <a:pt x="22797" y="25295"/>
                  </a:lnTo>
                  <a:lnTo>
                    <a:pt x="22676" y="25235"/>
                  </a:lnTo>
                  <a:lnTo>
                    <a:pt x="22493" y="25174"/>
                  </a:lnTo>
                  <a:lnTo>
                    <a:pt x="22249" y="24991"/>
                  </a:lnTo>
                  <a:lnTo>
                    <a:pt x="21639" y="24625"/>
                  </a:lnTo>
                  <a:lnTo>
                    <a:pt x="20359" y="23894"/>
                  </a:lnTo>
                  <a:lnTo>
                    <a:pt x="21883" y="24991"/>
                  </a:lnTo>
                  <a:lnTo>
                    <a:pt x="22249" y="25295"/>
                  </a:lnTo>
                  <a:lnTo>
                    <a:pt x="22432" y="25417"/>
                  </a:lnTo>
                  <a:lnTo>
                    <a:pt x="22676" y="25539"/>
                  </a:lnTo>
                  <a:lnTo>
                    <a:pt x="22797" y="25600"/>
                  </a:lnTo>
                  <a:lnTo>
                    <a:pt x="23346" y="25600"/>
                  </a:lnTo>
                  <a:lnTo>
                    <a:pt x="24260" y="25539"/>
                  </a:lnTo>
                  <a:lnTo>
                    <a:pt x="25175" y="25417"/>
                  </a:lnTo>
                  <a:lnTo>
                    <a:pt x="26028" y="25295"/>
                  </a:lnTo>
                  <a:lnTo>
                    <a:pt x="26455" y="25174"/>
                  </a:lnTo>
                  <a:lnTo>
                    <a:pt x="26820" y="24991"/>
                  </a:lnTo>
                  <a:lnTo>
                    <a:pt x="26698" y="25539"/>
                  </a:lnTo>
                  <a:lnTo>
                    <a:pt x="25845" y="28099"/>
                  </a:lnTo>
                  <a:lnTo>
                    <a:pt x="25784" y="28282"/>
                  </a:lnTo>
                  <a:lnTo>
                    <a:pt x="25723" y="28709"/>
                  </a:lnTo>
                  <a:lnTo>
                    <a:pt x="25784" y="30416"/>
                  </a:lnTo>
                  <a:lnTo>
                    <a:pt x="25784" y="32610"/>
                  </a:lnTo>
                  <a:lnTo>
                    <a:pt x="25784" y="32976"/>
                  </a:lnTo>
                  <a:lnTo>
                    <a:pt x="25723" y="33280"/>
                  </a:lnTo>
                  <a:lnTo>
                    <a:pt x="25723" y="33585"/>
                  </a:lnTo>
                  <a:lnTo>
                    <a:pt x="25723" y="33890"/>
                  </a:lnTo>
                  <a:lnTo>
                    <a:pt x="25845" y="34195"/>
                  </a:lnTo>
                  <a:lnTo>
                    <a:pt x="26028" y="35109"/>
                  </a:lnTo>
                  <a:lnTo>
                    <a:pt x="26333" y="36877"/>
                  </a:lnTo>
                  <a:lnTo>
                    <a:pt x="26455" y="37730"/>
                  </a:lnTo>
                  <a:lnTo>
                    <a:pt x="26516" y="38644"/>
                  </a:lnTo>
                  <a:lnTo>
                    <a:pt x="26516" y="40412"/>
                  </a:lnTo>
                  <a:lnTo>
                    <a:pt x="26455" y="42240"/>
                  </a:lnTo>
                  <a:lnTo>
                    <a:pt x="26394" y="44008"/>
                  </a:lnTo>
                  <a:lnTo>
                    <a:pt x="26272" y="45776"/>
                  </a:lnTo>
                  <a:lnTo>
                    <a:pt x="26028" y="47543"/>
                  </a:lnTo>
                  <a:lnTo>
                    <a:pt x="25784" y="49311"/>
                  </a:lnTo>
                  <a:lnTo>
                    <a:pt x="25479" y="51079"/>
                  </a:lnTo>
                  <a:lnTo>
                    <a:pt x="25053" y="52846"/>
                  </a:lnTo>
                  <a:lnTo>
                    <a:pt x="24565" y="54553"/>
                  </a:lnTo>
                  <a:lnTo>
                    <a:pt x="24382" y="55406"/>
                  </a:lnTo>
                  <a:lnTo>
                    <a:pt x="24260" y="56260"/>
                  </a:lnTo>
                  <a:lnTo>
                    <a:pt x="24260" y="57235"/>
                  </a:lnTo>
                  <a:lnTo>
                    <a:pt x="24321" y="58210"/>
                  </a:lnTo>
                  <a:lnTo>
                    <a:pt x="24504" y="59063"/>
                  </a:lnTo>
                  <a:lnTo>
                    <a:pt x="24687" y="59917"/>
                  </a:lnTo>
                  <a:lnTo>
                    <a:pt x="24931" y="60770"/>
                  </a:lnTo>
                  <a:lnTo>
                    <a:pt x="25053" y="61684"/>
                  </a:lnTo>
                  <a:lnTo>
                    <a:pt x="25114" y="62538"/>
                  </a:lnTo>
                  <a:lnTo>
                    <a:pt x="25114" y="63391"/>
                  </a:lnTo>
                  <a:lnTo>
                    <a:pt x="24992" y="64244"/>
                  </a:lnTo>
                  <a:lnTo>
                    <a:pt x="24870" y="65098"/>
                  </a:lnTo>
                  <a:lnTo>
                    <a:pt x="24565" y="66317"/>
                  </a:lnTo>
                  <a:lnTo>
                    <a:pt x="24260" y="67475"/>
                  </a:lnTo>
                  <a:lnTo>
                    <a:pt x="23529" y="69791"/>
                  </a:lnTo>
                  <a:lnTo>
                    <a:pt x="22493" y="73326"/>
                  </a:lnTo>
                  <a:lnTo>
                    <a:pt x="22127" y="74789"/>
                  </a:lnTo>
                  <a:lnTo>
                    <a:pt x="22066" y="75216"/>
                  </a:lnTo>
                  <a:lnTo>
                    <a:pt x="22005" y="75460"/>
                  </a:lnTo>
                  <a:lnTo>
                    <a:pt x="22066" y="75704"/>
                  </a:lnTo>
                  <a:lnTo>
                    <a:pt x="22127" y="75947"/>
                  </a:lnTo>
                  <a:lnTo>
                    <a:pt x="22249" y="76252"/>
                  </a:lnTo>
                  <a:lnTo>
                    <a:pt x="22493" y="76740"/>
                  </a:lnTo>
                  <a:lnTo>
                    <a:pt x="22858" y="77410"/>
                  </a:lnTo>
                  <a:lnTo>
                    <a:pt x="23346" y="78081"/>
                  </a:lnTo>
                  <a:lnTo>
                    <a:pt x="23590" y="78386"/>
                  </a:lnTo>
                  <a:lnTo>
                    <a:pt x="23834" y="78568"/>
                  </a:lnTo>
                  <a:lnTo>
                    <a:pt x="24260" y="78873"/>
                  </a:lnTo>
                  <a:lnTo>
                    <a:pt x="24321" y="78995"/>
                  </a:lnTo>
                  <a:lnTo>
                    <a:pt x="24321" y="79056"/>
                  </a:lnTo>
                  <a:lnTo>
                    <a:pt x="24260" y="79117"/>
                  </a:lnTo>
                  <a:lnTo>
                    <a:pt x="24199" y="79178"/>
                  </a:lnTo>
                  <a:lnTo>
                    <a:pt x="23956" y="79239"/>
                  </a:lnTo>
                  <a:lnTo>
                    <a:pt x="23773" y="79300"/>
                  </a:lnTo>
                  <a:lnTo>
                    <a:pt x="22919" y="79483"/>
                  </a:lnTo>
                  <a:lnTo>
                    <a:pt x="22493" y="79544"/>
                  </a:lnTo>
                  <a:lnTo>
                    <a:pt x="22066" y="79605"/>
                  </a:lnTo>
                  <a:lnTo>
                    <a:pt x="21700" y="79544"/>
                  </a:lnTo>
                  <a:lnTo>
                    <a:pt x="21578" y="79422"/>
                  </a:lnTo>
                  <a:lnTo>
                    <a:pt x="21578" y="79300"/>
                  </a:lnTo>
                  <a:lnTo>
                    <a:pt x="21517" y="78995"/>
                  </a:lnTo>
                  <a:lnTo>
                    <a:pt x="21456" y="78873"/>
                  </a:lnTo>
                  <a:lnTo>
                    <a:pt x="21335" y="78751"/>
                  </a:lnTo>
                  <a:lnTo>
                    <a:pt x="21213" y="78751"/>
                  </a:lnTo>
                  <a:lnTo>
                    <a:pt x="21213" y="78873"/>
                  </a:lnTo>
                  <a:lnTo>
                    <a:pt x="21274" y="79117"/>
                  </a:lnTo>
                  <a:lnTo>
                    <a:pt x="21335" y="79422"/>
                  </a:lnTo>
                  <a:lnTo>
                    <a:pt x="21335" y="79605"/>
                  </a:lnTo>
                  <a:lnTo>
                    <a:pt x="21335" y="79727"/>
                  </a:lnTo>
                  <a:lnTo>
                    <a:pt x="21213" y="79848"/>
                  </a:lnTo>
                  <a:lnTo>
                    <a:pt x="21030" y="79909"/>
                  </a:lnTo>
                  <a:lnTo>
                    <a:pt x="20725" y="79970"/>
                  </a:lnTo>
                  <a:lnTo>
                    <a:pt x="20359" y="79970"/>
                  </a:lnTo>
                  <a:lnTo>
                    <a:pt x="20176" y="79909"/>
                  </a:lnTo>
                  <a:lnTo>
                    <a:pt x="19994" y="79848"/>
                  </a:lnTo>
                  <a:lnTo>
                    <a:pt x="19872" y="79666"/>
                  </a:lnTo>
                  <a:lnTo>
                    <a:pt x="19750" y="79422"/>
                  </a:lnTo>
                  <a:lnTo>
                    <a:pt x="19628" y="78995"/>
                  </a:lnTo>
                  <a:lnTo>
                    <a:pt x="19628" y="78507"/>
                  </a:lnTo>
                  <a:lnTo>
                    <a:pt x="19628" y="78020"/>
                  </a:lnTo>
                  <a:lnTo>
                    <a:pt x="19628" y="75582"/>
                  </a:lnTo>
                  <a:lnTo>
                    <a:pt x="19750" y="74119"/>
                  </a:lnTo>
                  <a:lnTo>
                    <a:pt x="19872" y="72656"/>
                  </a:lnTo>
                  <a:lnTo>
                    <a:pt x="19994" y="71193"/>
                  </a:lnTo>
                  <a:lnTo>
                    <a:pt x="20115" y="69669"/>
                  </a:lnTo>
                  <a:lnTo>
                    <a:pt x="20115" y="68816"/>
                  </a:lnTo>
                  <a:lnTo>
                    <a:pt x="20055" y="67963"/>
                  </a:lnTo>
                  <a:lnTo>
                    <a:pt x="19994" y="66195"/>
                  </a:lnTo>
                  <a:lnTo>
                    <a:pt x="19933" y="64915"/>
                  </a:lnTo>
                  <a:lnTo>
                    <a:pt x="19994" y="63696"/>
                  </a:lnTo>
                  <a:lnTo>
                    <a:pt x="20055" y="62172"/>
                  </a:lnTo>
                  <a:lnTo>
                    <a:pt x="20176" y="60587"/>
                  </a:lnTo>
                  <a:lnTo>
                    <a:pt x="20237" y="59734"/>
                  </a:lnTo>
                  <a:lnTo>
                    <a:pt x="20298" y="58820"/>
                  </a:lnTo>
                  <a:lnTo>
                    <a:pt x="20298" y="58515"/>
                  </a:lnTo>
                  <a:lnTo>
                    <a:pt x="20237" y="58271"/>
                  </a:lnTo>
                  <a:lnTo>
                    <a:pt x="20115" y="57905"/>
                  </a:lnTo>
                  <a:lnTo>
                    <a:pt x="19994" y="57540"/>
                  </a:lnTo>
                  <a:lnTo>
                    <a:pt x="19872" y="57113"/>
                  </a:lnTo>
                  <a:lnTo>
                    <a:pt x="19872" y="56625"/>
                  </a:lnTo>
                  <a:lnTo>
                    <a:pt x="19994" y="55772"/>
                  </a:lnTo>
                  <a:lnTo>
                    <a:pt x="19994" y="55345"/>
                  </a:lnTo>
                  <a:lnTo>
                    <a:pt x="19994" y="54919"/>
                  </a:lnTo>
                  <a:lnTo>
                    <a:pt x="19933" y="54065"/>
                  </a:lnTo>
                  <a:lnTo>
                    <a:pt x="19750" y="52359"/>
                  </a:lnTo>
                  <a:lnTo>
                    <a:pt x="19689" y="50652"/>
                  </a:lnTo>
                  <a:lnTo>
                    <a:pt x="19689" y="48275"/>
                  </a:lnTo>
                  <a:lnTo>
                    <a:pt x="19689" y="45898"/>
                  </a:lnTo>
                  <a:lnTo>
                    <a:pt x="19628" y="44130"/>
                  </a:lnTo>
                  <a:lnTo>
                    <a:pt x="19628" y="43338"/>
                  </a:lnTo>
                  <a:lnTo>
                    <a:pt x="19628" y="43155"/>
                  </a:lnTo>
                  <a:lnTo>
                    <a:pt x="19628" y="42911"/>
                  </a:lnTo>
                  <a:lnTo>
                    <a:pt x="19872" y="42911"/>
                  </a:lnTo>
                  <a:lnTo>
                    <a:pt x="20237" y="42789"/>
                  </a:lnTo>
                  <a:lnTo>
                    <a:pt x="20542" y="42667"/>
                  </a:lnTo>
                  <a:lnTo>
                    <a:pt x="20786" y="42423"/>
                  </a:lnTo>
                  <a:lnTo>
                    <a:pt x="20969" y="42119"/>
                  </a:lnTo>
                  <a:lnTo>
                    <a:pt x="21030" y="41814"/>
                  </a:lnTo>
                  <a:lnTo>
                    <a:pt x="21030" y="41509"/>
                  </a:lnTo>
                  <a:lnTo>
                    <a:pt x="20847" y="41936"/>
                  </a:lnTo>
                  <a:lnTo>
                    <a:pt x="20725" y="42119"/>
                  </a:lnTo>
                  <a:lnTo>
                    <a:pt x="20542" y="42301"/>
                  </a:lnTo>
                  <a:lnTo>
                    <a:pt x="20359" y="42423"/>
                  </a:lnTo>
                  <a:lnTo>
                    <a:pt x="20115" y="42484"/>
                  </a:lnTo>
                  <a:lnTo>
                    <a:pt x="19567" y="42545"/>
                  </a:lnTo>
                  <a:lnTo>
                    <a:pt x="19018" y="42484"/>
                  </a:lnTo>
                  <a:lnTo>
                    <a:pt x="18774" y="42423"/>
                  </a:lnTo>
                  <a:lnTo>
                    <a:pt x="18592" y="42301"/>
                  </a:lnTo>
                  <a:lnTo>
                    <a:pt x="18409" y="42119"/>
                  </a:lnTo>
                  <a:lnTo>
                    <a:pt x="18287" y="41936"/>
                  </a:lnTo>
                  <a:lnTo>
                    <a:pt x="18104" y="41509"/>
                  </a:lnTo>
                  <a:lnTo>
                    <a:pt x="18104" y="41753"/>
                  </a:lnTo>
                  <a:lnTo>
                    <a:pt x="18104" y="41997"/>
                  </a:lnTo>
                  <a:lnTo>
                    <a:pt x="18226" y="42240"/>
                  </a:lnTo>
                  <a:lnTo>
                    <a:pt x="18348" y="42484"/>
                  </a:lnTo>
                  <a:lnTo>
                    <a:pt x="18592" y="42667"/>
                  </a:lnTo>
                  <a:lnTo>
                    <a:pt x="18896" y="42789"/>
                  </a:lnTo>
                  <a:lnTo>
                    <a:pt x="19201" y="42850"/>
                  </a:lnTo>
                  <a:lnTo>
                    <a:pt x="19323" y="42911"/>
                  </a:lnTo>
                  <a:lnTo>
                    <a:pt x="19445" y="42911"/>
                  </a:lnTo>
                  <a:lnTo>
                    <a:pt x="19445" y="43033"/>
                  </a:lnTo>
                  <a:lnTo>
                    <a:pt x="19445" y="43094"/>
                  </a:lnTo>
                  <a:lnTo>
                    <a:pt x="19384" y="43642"/>
                  </a:lnTo>
                  <a:lnTo>
                    <a:pt x="19384" y="46324"/>
                  </a:lnTo>
                  <a:lnTo>
                    <a:pt x="19384" y="48458"/>
                  </a:lnTo>
                  <a:lnTo>
                    <a:pt x="19384" y="50652"/>
                  </a:lnTo>
                  <a:lnTo>
                    <a:pt x="19323" y="51993"/>
                  </a:lnTo>
                  <a:lnTo>
                    <a:pt x="19201" y="53395"/>
                  </a:lnTo>
                  <a:lnTo>
                    <a:pt x="19079" y="54858"/>
                  </a:lnTo>
                  <a:lnTo>
                    <a:pt x="19079" y="55528"/>
                  </a:lnTo>
                  <a:lnTo>
                    <a:pt x="19079" y="56260"/>
                  </a:lnTo>
                  <a:lnTo>
                    <a:pt x="19140" y="56930"/>
                  </a:lnTo>
                  <a:lnTo>
                    <a:pt x="19018" y="57662"/>
                  </a:lnTo>
                  <a:lnTo>
                    <a:pt x="18835" y="58149"/>
                  </a:lnTo>
                  <a:lnTo>
                    <a:pt x="18774" y="58393"/>
                  </a:lnTo>
                  <a:lnTo>
                    <a:pt x="18714" y="58637"/>
                  </a:lnTo>
                  <a:lnTo>
                    <a:pt x="18714" y="59368"/>
                  </a:lnTo>
                  <a:lnTo>
                    <a:pt x="18835" y="60100"/>
                  </a:lnTo>
                  <a:lnTo>
                    <a:pt x="18896" y="60831"/>
                  </a:lnTo>
                  <a:lnTo>
                    <a:pt x="18957" y="61563"/>
                  </a:lnTo>
                  <a:lnTo>
                    <a:pt x="19018" y="63818"/>
                  </a:lnTo>
                  <a:lnTo>
                    <a:pt x="19079" y="64854"/>
                  </a:lnTo>
                  <a:lnTo>
                    <a:pt x="19079" y="65829"/>
                  </a:lnTo>
                  <a:lnTo>
                    <a:pt x="19018" y="67292"/>
                  </a:lnTo>
                  <a:lnTo>
                    <a:pt x="18896" y="68755"/>
                  </a:lnTo>
                  <a:lnTo>
                    <a:pt x="18957" y="70218"/>
                  </a:lnTo>
                  <a:lnTo>
                    <a:pt x="19079" y="71681"/>
                  </a:lnTo>
                  <a:lnTo>
                    <a:pt x="19262" y="73144"/>
                  </a:lnTo>
                  <a:lnTo>
                    <a:pt x="19384" y="74606"/>
                  </a:lnTo>
                  <a:lnTo>
                    <a:pt x="19384" y="75886"/>
                  </a:lnTo>
                  <a:lnTo>
                    <a:pt x="19384" y="77959"/>
                  </a:lnTo>
                  <a:lnTo>
                    <a:pt x="19384" y="78873"/>
                  </a:lnTo>
                  <a:lnTo>
                    <a:pt x="19384" y="79178"/>
                  </a:lnTo>
                  <a:lnTo>
                    <a:pt x="19323" y="79422"/>
                  </a:lnTo>
                  <a:lnTo>
                    <a:pt x="19140" y="79727"/>
                  </a:lnTo>
                  <a:lnTo>
                    <a:pt x="18957" y="79909"/>
                  </a:lnTo>
                  <a:lnTo>
                    <a:pt x="18653" y="79970"/>
                  </a:lnTo>
                  <a:lnTo>
                    <a:pt x="18348" y="79970"/>
                  </a:lnTo>
                  <a:lnTo>
                    <a:pt x="18043" y="79909"/>
                  </a:lnTo>
                  <a:lnTo>
                    <a:pt x="17799" y="79787"/>
                  </a:lnTo>
                  <a:lnTo>
                    <a:pt x="17738" y="79666"/>
                  </a:lnTo>
                  <a:lnTo>
                    <a:pt x="17677" y="79605"/>
                  </a:lnTo>
                  <a:lnTo>
                    <a:pt x="17738" y="79361"/>
                  </a:lnTo>
                  <a:lnTo>
                    <a:pt x="17799" y="79056"/>
                  </a:lnTo>
                  <a:lnTo>
                    <a:pt x="17860" y="78934"/>
                  </a:lnTo>
                  <a:lnTo>
                    <a:pt x="17921" y="78873"/>
                  </a:lnTo>
                  <a:lnTo>
                    <a:pt x="17860" y="78812"/>
                  </a:lnTo>
                  <a:lnTo>
                    <a:pt x="17799" y="78751"/>
                  </a:lnTo>
                  <a:lnTo>
                    <a:pt x="17677" y="78751"/>
                  </a:lnTo>
                  <a:lnTo>
                    <a:pt x="17616" y="78812"/>
                  </a:lnTo>
                  <a:lnTo>
                    <a:pt x="17555" y="78995"/>
                  </a:lnTo>
                  <a:lnTo>
                    <a:pt x="17555" y="79178"/>
                  </a:lnTo>
                  <a:lnTo>
                    <a:pt x="17494" y="79300"/>
                  </a:lnTo>
                  <a:lnTo>
                    <a:pt x="17434" y="79483"/>
                  </a:lnTo>
                  <a:lnTo>
                    <a:pt x="17312" y="79544"/>
                  </a:lnTo>
                  <a:lnTo>
                    <a:pt x="17129" y="79605"/>
                  </a:lnTo>
                  <a:lnTo>
                    <a:pt x="16824" y="79605"/>
                  </a:lnTo>
                  <a:lnTo>
                    <a:pt x="16458" y="79544"/>
                  </a:lnTo>
                  <a:lnTo>
                    <a:pt x="16032" y="79483"/>
                  </a:lnTo>
                  <a:lnTo>
                    <a:pt x="15361" y="79361"/>
                  </a:lnTo>
                  <a:lnTo>
                    <a:pt x="14995" y="79239"/>
                  </a:lnTo>
                  <a:lnTo>
                    <a:pt x="14813" y="79178"/>
                  </a:lnTo>
                  <a:lnTo>
                    <a:pt x="14752" y="79117"/>
                  </a:lnTo>
                  <a:lnTo>
                    <a:pt x="14691" y="79056"/>
                  </a:lnTo>
                  <a:lnTo>
                    <a:pt x="14691" y="78934"/>
                  </a:lnTo>
                  <a:lnTo>
                    <a:pt x="14813" y="78873"/>
                  </a:lnTo>
                  <a:lnTo>
                    <a:pt x="14995" y="78751"/>
                  </a:lnTo>
                  <a:lnTo>
                    <a:pt x="15483" y="78386"/>
                  </a:lnTo>
                  <a:lnTo>
                    <a:pt x="15910" y="77898"/>
                  </a:lnTo>
                  <a:lnTo>
                    <a:pt x="16214" y="77349"/>
                  </a:lnTo>
                  <a:lnTo>
                    <a:pt x="16519" y="76801"/>
                  </a:lnTo>
                  <a:lnTo>
                    <a:pt x="16824" y="76252"/>
                  </a:lnTo>
                  <a:lnTo>
                    <a:pt x="17007" y="75765"/>
                  </a:lnTo>
                  <a:lnTo>
                    <a:pt x="17007" y="75399"/>
                  </a:lnTo>
                  <a:lnTo>
                    <a:pt x="16946" y="75033"/>
                  </a:lnTo>
                  <a:lnTo>
                    <a:pt x="16763" y="74058"/>
                  </a:lnTo>
                  <a:lnTo>
                    <a:pt x="16519" y="73144"/>
                  </a:lnTo>
                  <a:lnTo>
                    <a:pt x="15910" y="71315"/>
                  </a:lnTo>
                  <a:lnTo>
                    <a:pt x="15239" y="68938"/>
                  </a:lnTo>
                  <a:lnTo>
                    <a:pt x="14813" y="67536"/>
                  </a:lnTo>
                  <a:lnTo>
                    <a:pt x="14386" y="66073"/>
                  </a:lnTo>
                  <a:lnTo>
                    <a:pt x="14081" y="64610"/>
                  </a:lnTo>
                  <a:lnTo>
                    <a:pt x="13959" y="63879"/>
                  </a:lnTo>
                  <a:lnTo>
                    <a:pt x="13898" y="63147"/>
                  </a:lnTo>
                  <a:lnTo>
                    <a:pt x="13959" y="62355"/>
                  </a:lnTo>
                  <a:lnTo>
                    <a:pt x="14020" y="61623"/>
                  </a:lnTo>
                  <a:lnTo>
                    <a:pt x="14142" y="60831"/>
                  </a:lnTo>
                  <a:lnTo>
                    <a:pt x="14325" y="60100"/>
                  </a:lnTo>
                  <a:lnTo>
                    <a:pt x="14630" y="58698"/>
                  </a:lnTo>
                  <a:lnTo>
                    <a:pt x="14752" y="57966"/>
                  </a:lnTo>
                  <a:lnTo>
                    <a:pt x="14813" y="57235"/>
                  </a:lnTo>
                  <a:lnTo>
                    <a:pt x="14752" y="56686"/>
                  </a:lnTo>
                  <a:lnTo>
                    <a:pt x="14752" y="56077"/>
                  </a:lnTo>
                  <a:lnTo>
                    <a:pt x="14508" y="54919"/>
                  </a:lnTo>
                  <a:lnTo>
                    <a:pt x="14264" y="53761"/>
                  </a:lnTo>
                  <a:lnTo>
                    <a:pt x="13959" y="52602"/>
                  </a:lnTo>
                  <a:lnTo>
                    <a:pt x="13593" y="51079"/>
                  </a:lnTo>
                  <a:lnTo>
                    <a:pt x="13289" y="49555"/>
                  </a:lnTo>
                  <a:lnTo>
                    <a:pt x="13045" y="48031"/>
                  </a:lnTo>
                  <a:lnTo>
                    <a:pt x="12862" y="46446"/>
                  </a:lnTo>
                  <a:lnTo>
                    <a:pt x="12618" y="43399"/>
                  </a:lnTo>
                  <a:lnTo>
                    <a:pt x="12557" y="40290"/>
                  </a:lnTo>
                  <a:lnTo>
                    <a:pt x="12557" y="38766"/>
                  </a:lnTo>
                  <a:lnTo>
                    <a:pt x="12557" y="38035"/>
                  </a:lnTo>
                  <a:lnTo>
                    <a:pt x="12679" y="37242"/>
                  </a:lnTo>
                  <a:lnTo>
                    <a:pt x="12862" y="35658"/>
                  </a:lnTo>
                  <a:lnTo>
                    <a:pt x="13167" y="34134"/>
                  </a:lnTo>
                  <a:lnTo>
                    <a:pt x="13228" y="33890"/>
                  </a:lnTo>
                  <a:lnTo>
                    <a:pt x="13228" y="33585"/>
                  </a:lnTo>
                  <a:lnTo>
                    <a:pt x="13167" y="33280"/>
                  </a:lnTo>
                  <a:lnTo>
                    <a:pt x="13045" y="32976"/>
                  </a:lnTo>
                  <a:lnTo>
                    <a:pt x="13045" y="29379"/>
                  </a:lnTo>
                  <a:lnTo>
                    <a:pt x="13045" y="28587"/>
                  </a:lnTo>
                  <a:lnTo>
                    <a:pt x="12984" y="28343"/>
                  </a:lnTo>
                  <a:lnTo>
                    <a:pt x="12923" y="28038"/>
                  </a:lnTo>
                  <a:lnTo>
                    <a:pt x="12801" y="27673"/>
                  </a:lnTo>
                  <a:lnTo>
                    <a:pt x="12496" y="26576"/>
                  </a:lnTo>
                  <a:lnTo>
                    <a:pt x="12192" y="25600"/>
                  </a:lnTo>
                  <a:lnTo>
                    <a:pt x="12192" y="25235"/>
                  </a:lnTo>
                  <a:lnTo>
                    <a:pt x="12131" y="24930"/>
                  </a:lnTo>
                  <a:lnTo>
                    <a:pt x="12496" y="25113"/>
                  </a:lnTo>
                  <a:lnTo>
                    <a:pt x="12923" y="25235"/>
                  </a:lnTo>
                  <a:lnTo>
                    <a:pt x="13776" y="25417"/>
                  </a:lnTo>
                  <a:lnTo>
                    <a:pt x="14691" y="25539"/>
                  </a:lnTo>
                  <a:lnTo>
                    <a:pt x="15666" y="25600"/>
                  </a:lnTo>
                  <a:lnTo>
                    <a:pt x="16214" y="25600"/>
                  </a:lnTo>
                  <a:lnTo>
                    <a:pt x="16397" y="25539"/>
                  </a:lnTo>
                  <a:lnTo>
                    <a:pt x="16519" y="25478"/>
                  </a:lnTo>
                  <a:lnTo>
                    <a:pt x="16702" y="25356"/>
                  </a:lnTo>
                  <a:lnTo>
                    <a:pt x="17068" y="25052"/>
                  </a:lnTo>
                  <a:lnTo>
                    <a:pt x="18653" y="23894"/>
                  </a:lnTo>
                  <a:lnTo>
                    <a:pt x="18653" y="23894"/>
                  </a:lnTo>
                  <a:lnTo>
                    <a:pt x="16519" y="25113"/>
                  </a:lnTo>
                  <a:lnTo>
                    <a:pt x="16397" y="25235"/>
                  </a:lnTo>
                  <a:lnTo>
                    <a:pt x="16275" y="25295"/>
                  </a:lnTo>
                  <a:lnTo>
                    <a:pt x="15971" y="25295"/>
                  </a:lnTo>
                  <a:lnTo>
                    <a:pt x="15361" y="25235"/>
                  </a:lnTo>
                  <a:lnTo>
                    <a:pt x="14081" y="25113"/>
                  </a:lnTo>
                  <a:lnTo>
                    <a:pt x="13532" y="25052"/>
                  </a:lnTo>
                  <a:lnTo>
                    <a:pt x="12923" y="24930"/>
                  </a:lnTo>
                  <a:lnTo>
                    <a:pt x="12435" y="24686"/>
                  </a:lnTo>
                  <a:lnTo>
                    <a:pt x="12192" y="24503"/>
                  </a:lnTo>
                  <a:lnTo>
                    <a:pt x="11948" y="24320"/>
                  </a:lnTo>
                  <a:lnTo>
                    <a:pt x="11826" y="24076"/>
                  </a:lnTo>
                  <a:lnTo>
                    <a:pt x="11704" y="23833"/>
                  </a:lnTo>
                  <a:lnTo>
                    <a:pt x="11521" y="23284"/>
                  </a:lnTo>
                  <a:lnTo>
                    <a:pt x="11460" y="22735"/>
                  </a:lnTo>
                  <a:lnTo>
                    <a:pt x="11460" y="22126"/>
                  </a:lnTo>
                  <a:lnTo>
                    <a:pt x="11521" y="21455"/>
                  </a:lnTo>
                  <a:lnTo>
                    <a:pt x="11582" y="20785"/>
                  </a:lnTo>
                  <a:lnTo>
                    <a:pt x="11643" y="20541"/>
                  </a:lnTo>
                  <a:lnTo>
                    <a:pt x="11704" y="20297"/>
                  </a:lnTo>
                  <a:lnTo>
                    <a:pt x="11521" y="19566"/>
                  </a:lnTo>
                  <a:lnTo>
                    <a:pt x="11582" y="20114"/>
                  </a:lnTo>
                  <a:lnTo>
                    <a:pt x="11582" y="20419"/>
                  </a:lnTo>
                  <a:lnTo>
                    <a:pt x="11460" y="20724"/>
                  </a:lnTo>
                  <a:lnTo>
                    <a:pt x="11338" y="21212"/>
                  </a:lnTo>
                  <a:lnTo>
                    <a:pt x="11216" y="21760"/>
                  </a:lnTo>
                  <a:lnTo>
                    <a:pt x="11216" y="22309"/>
                  </a:lnTo>
                  <a:lnTo>
                    <a:pt x="11216" y="22918"/>
                  </a:lnTo>
                  <a:lnTo>
                    <a:pt x="11277" y="23467"/>
                  </a:lnTo>
                  <a:lnTo>
                    <a:pt x="11399" y="24015"/>
                  </a:lnTo>
                  <a:lnTo>
                    <a:pt x="11643" y="24442"/>
                  </a:lnTo>
                  <a:lnTo>
                    <a:pt x="11765" y="24564"/>
                  </a:lnTo>
                  <a:lnTo>
                    <a:pt x="11826" y="24747"/>
                  </a:lnTo>
                  <a:lnTo>
                    <a:pt x="11887" y="24991"/>
                  </a:lnTo>
                  <a:lnTo>
                    <a:pt x="11887" y="25235"/>
                  </a:lnTo>
                  <a:lnTo>
                    <a:pt x="11887" y="25478"/>
                  </a:lnTo>
                  <a:lnTo>
                    <a:pt x="11765" y="25722"/>
                  </a:lnTo>
                  <a:lnTo>
                    <a:pt x="11460" y="26515"/>
                  </a:lnTo>
                  <a:lnTo>
                    <a:pt x="11033" y="27612"/>
                  </a:lnTo>
                  <a:lnTo>
                    <a:pt x="10729" y="28648"/>
                  </a:lnTo>
                  <a:lnTo>
                    <a:pt x="10485" y="29745"/>
                  </a:lnTo>
                  <a:lnTo>
                    <a:pt x="10241" y="30842"/>
                  </a:lnTo>
                  <a:lnTo>
                    <a:pt x="9875" y="31939"/>
                  </a:lnTo>
                  <a:lnTo>
                    <a:pt x="9449" y="33037"/>
                  </a:lnTo>
                  <a:lnTo>
                    <a:pt x="8961" y="34134"/>
                  </a:lnTo>
                  <a:lnTo>
                    <a:pt x="8412" y="35170"/>
                  </a:lnTo>
                  <a:lnTo>
                    <a:pt x="7437" y="37242"/>
                  </a:lnTo>
                  <a:lnTo>
                    <a:pt x="6950" y="38278"/>
                  </a:lnTo>
                  <a:lnTo>
                    <a:pt x="6523" y="39376"/>
                  </a:lnTo>
                  <a:lnTo>
                    <a:pt x="6340" y="39254"/>
                  </a:lnTo>
                  <a:lnTo>
                    <a:pt x="6157" y="39254"/>
                  </a:lnTo>
                  <a:lnTo>
                    <a:pt x="6157" y="39315"/>
                  </a:lnTo>
                  <a:lnTo>
                    <a:pt x="6096" y="39376"/>
                  </a:lnTo>
                  <a:lnTo>
                    <a:pt x="6157" y="39437"/>
                  </a:lnTo>
                  <a:lnTo>
                    <a:pt x="6157" y="39498"/>
                  </a:lnTo>
                  <a:lnTo>
                    <a:pt x="6279" y="39498"/>
                  </a:lnTo>
                  <a:lnTo>
                    <a:pt x="6462" y="39619"/>
                  </a:lnTo>
                  <a:lnTo>
                    <a:pt x="6523" y="39802"/>
                  </a:lnTo>
                  <a:lnTo>
                    <a:pt x="6584" y="39985"/>
                  </a:lnTo>
                  <a:lnTo>
                    <a:pt x="6584" y="40229"/>
                  </a:lnTo>
                  <a:lnTo>
                    <a:pt x="6523" y="40717"/>
                  </a:lnTo>
                  <a:lnTo>
                    <a:pt x="6401" y="41204"/>
                  </a:lnTo>
                  <a:lnTo>
                    <a:pt x="6035" y="42119"/>
                  </a:lnTo>
                  <a:lnTo>
                    <a:pt x="5974" y="42301"/>
                  </a:lnTo>
                  <a:lnTo>
                    <a:pt x="5913" y="42545"/>
                  </a:lnTo>
                  <a:lnTo>
                    <a:pt x="5791" y="43886"/>
                  </a:lnTo>
                  <a:lnTo>
                    <a:pt x="5791" y="44496"/>
                  </a:lnTo>
                  <a:lnTo>
                    <a:pt x="5730" y="44800"/>
                  </a:lnTo>
                  <a:lnTo>
                    <a:pt x="5669" y="44922"/>
                  </a:lnTo>
                  <a:lnTo>
                    <a:pt x="5609" y="45044"/>
                  </a:lnTo>
                  <a:lnTo>
                    <a:pt x="5487" y="45044"/>
                  </a:lnTo>
                  <a:lnTo>
                    <a:pt x="5426" y="44983"/>
                  </a:lnTo>
                  <a:lnTo>
                    <a:pt x="5365" y="44800"/>
                  </a:lnTo>
                  <a:lnTo>
                    <a:pt x="5365" y="44374"/>
                  </a:lnTo>
                  <a:lnTo>
                    <a:pt x="5426" y="43764"/>
                  </a:lnTo>
                  <a:lnTo>
                    <a:pt x="5426" y="43459"/>
                  </a:lnTo>
                  <a:lnTo>
                    <a:pt x="5426" y="43216"/>
                  </a:lnTo>
                  <a:lnTo>
                    <a:pt x="5365" y="43033"/>
                  </a:lnTo>
                  <a:lnTo>
                    <a:pt x="5243" y="42911"/>
                  </a:lnTo>
                  <a:lnTo>
                    <a:pt x="5121" y="42850"/>
                  </a:lnTo>
                  <a:lnTo>
                    <a:pt x="4938" y="42972"/>
                  </a:lnTo>
                  <a:lnTo>
                    <a:pt x="4816" y="43216"/>
                  </a:lnTo>
                  <a:lnTo>
                    <a:pt x="4755" y="43459"/>
                  </a:lnTo>
                  <a:lnTo>
                    <a:pt x="4694" y="43947"/>
                  </a:lnTo>
                  <a:lnTo>
                    <a:pt x="4633" y="44800"/>
                  </a:lnTo>
                  <a:lnTo>
                    <a:pt x="4572" y="45349"/>
                  </a:lnTo>
                  <a:lnTo>
                    <a:pt x="4450" y="45593"/>
                  </a:lnTo>
                  <a:lnTo>
                    <a:pt x="4389" y="45654"/>
                  </a:lnTo>
                  <a:lnTo>
                    <a:pt x="4268" y="45532"/>
                  </a:lnTo>
                  <a:lnTo>
                    <a:pt x="4207" y="45349"/>
                  </a:lnTo>
                  <a:lnTo>
                    <a:pt x="4207" y="45105"/>
                  </a:lnTo>
                  <a:lnTo>
                    <a:pt x="4268" y="44374"/>
                  </a:lnTo>
                  <a:lnTo>
                    <a:pt x="4268" y="43825"/>
                  </a:lnTo>
                  <a:lnTo>
                    <a:pt x="4329" y="43277"/>
                  </a:lnTo>
                  <a:lnTo>
                    <a:pt x="4268" y="43094"/>
                  </a:lnTo>
                  <a:lnTo>
                    <a:pt x="4207" y="42972"/>
                  </a:lnTo>
                  <a:lnTo>
                    <a:pt x="4146" y="42911"/>
                  </a:lnTo>
                  <a:lnTo>
                    <a:pt x="4085" y="42911"/>
                  </a:lnTo>
                  <a:lnTo>
                    <a:pt x="3963" y="42972"/>
                  </a:lnTo>
                  <a:lnTo>
                    <a:pt x="3841" y="43155"/>
                  </a:lnTo>
                  <a:lnTo>
                    <a:pt x="3658" y="43642"/>
                  </a:lnTo>
                  <a:lnTo>
                    <a:pt x="3231" y="44861"/>
                  </a:lnTo>
                  <a:lnTo>
                    <a:pt x="2988" y="45349"/>
                  </a:lnTo>
                  <a:lnTo>
                    <a:pt x="2866" y="45593"/>
                  </a:lnTo>
                  <a:lnTo>
                    <a:pt x="2744" y="45654"/>
                  </a:lnTo>
                  <a:lnTo>
                    <a:pt x="2683" y="45715"/>
                  </a:lnTo>
                  <a:lnTo>
                    <a:pt x="2622" y="45654"/>
                  </a:lnTo>
                  <a:lnTo>
                    <a:pt x="2561" y="45593"/>
                  </a:lnTo>
                  <a:lnTo>
                    <a:pt x="2561" y="45410"/>
                  </a:lnTo>
                  <a:lnTo>
                    <a:pt x="2561" y="45105"/>
                  </a:lnTo>
                  <a:lnTo>
                    <a:pt x="2683" y="44739"/>
                  </a:lnTo>
                  <a:lnTo>
                    <a:pt x="2927" y="44069"/>
                  </a:lnTo>
                  <a:lnTo>
                    <a:pt x="3048" y="43703"/>
                  </a:lnTo>
                  <a:lnTo>
                    <a:pt x="3292" y="43094"/>
                  </a:lnTo>
                  <a:lnTo>
                    <a:pt x="3292" y="42728"/>
                  </a:lnTo>
                  <a:lnTo>
                    <a:pt x="3292" y="42606"/>
                  </a:lnTo>
                  <a:lnTo>
                    <a:pt x="3170" y="42484"/>
                  </a:lnTo>
                  <a:lnTo>
                    <a:pt x="3109" y="42484"/>
                  </a:lnTo>
                  <a:lnTo>
                    <a:pt x="2988" y="42545"/>
                  </a:lnTo>
                  <a:lnTo>
                    <a:pt x="2805" y="42728"/>
                  </a:lnTo>
                  <a:lnTo>
                    <a:pt x="2378" y="43216"/>
                  </a:lnTo>
                  <a:lnTo>
                    <a:pt x="2012" y="43703"/>
                  </a:lnTo>
                  <a:lnTo>
                    <a:pt x="1708" y="44191"/>
                  </a:lnTo>
                  <a:lnTo>
                    <a:pt x="1525" y="44435"/>
                  </a:lnTo>
                  <a:lnTo>
                    <a:pt x="1403" y="44496"/>
                  </a:lnTo>
                  <a:lnTo>
                    <a:pt x="1281" y="44557"/>
                  </a:lnTo>
                  <a:lnTo>
                    <a:pt x="1159" y="44557"/>
                  </a:lnTo>
                  <a:lnTo>
                    <a:pt x="1098" y="44496"/>
                  </a:lnTo>
                  <a:lnTo>
                    <a:pt x="1098" y="44374"/>
                  </a:lnTo>
                  <a:lnTo>
                    <a:pt x="1159" y="44252"/>
                  </a:lnTo>
                  <a:lnTo>
                    <a:pt x="1281" y="43947"/>
                  </a:lnTo>
                  <a:lnTo>
                    <a:pt x="1403" y="43825"/>
                  </a:lnTo>
                  <a:lnTo>
                    <a:pt x="1951" y="42789"/>
                  </a:lnTo>
                  <a:lnTo>
                    <a:pt x="2317" y="42119"/>
                  </a:lnTo>
                  <a:lnTo>
                    <a:pt x="2500" y="41753"/>
                  </a:lnTo>
                  <a:lnTo>
                    <a:pt x="2622" y="41387"/>
                  </a:lnTo>
                  <a:lnTo>
                    <a:pt x="2683" y="41204"/>
                  </a:lnTo>
                  <a:lnTo>
                    <a:pt x="2622" y="41082"/>
                  </a:lnTo>
                  <a:lnTo>
                    <a:pt x="2561" y="41021"/>
                  </a:lnTo>
                  <a:lnTo>
                    <a:pt x="2378" y="40960"/>
                  </a:lnTo>
                  <a:lnTo>
                    <a:pt x="2134" y="41082"/>
                  </a:lnTo>
                  <a:lnTo>
                    <a:pt x="1890" y="41326"/>
                  </a:lnTo>
                  <a:lnTo>
                    <a:pt x="1647" y="41570"/>
                  </a:lnTo>
                  <a:lnTo>
                    <a:pt x="1403" y="41753"/>
                  </a:lnTo>
                  <a:lnTo>
                    <a:pt x="976" y="41936"/>
                  </a:lnTo>
                  <a:lnTo>
                    <a:pt x="732" y="41997"/>
                  </a:lnTo>
                  <a:lnTo>
                    <a:pt x="488" y="41997"/>
                  </a:lnTo>
                  <a:lnTo>
                    <a:pt x="306" y="41936"/>
                  </a:lnTo>
                  <a:lnTo>
                    <a:pt x="245" y="41875"/>
                  </a:lnTo>
                  <a:lnTo>
                    <a:pt x="306" y="41814"/>
                  </a:lnTo>
                  <a:lnTo>
                    <a:pt x="367" y="41692"/>
                  </a:lnTo>
                  <a:lnTo>
                    <a:pt x="793" y="41326"/>
                  </a:lnTo>
                  <a:lnTo>
                    <a:pt x="1342" y="40778"/>
                  </a:lnTo>
                  <a:lnTo>
                    <a:pt x="1829" y="40168"/>
                  </a:lnTo>
                  <a:lnTo>
                    <a:pt x="2317" y="39619"/>
                  </a:lnTo>
                  <a:lnTo>
                    <a:pt x="2866" y="39071"/>
                  </a:lnTo>
                  <a:lnTo>
                    <a:pt x="3170" y="38888"/>
                  </a:lnTo>
                  <a:lnTo>
                    <a:pt x="3414" y="38705"/>
                  </a:lnTo>
                  <a:lnTo>
                    <a:pt x="4085" y="38705"/>
                  </a:lnTo>
                  <a:lnTo>
                    <a:pt x="4511" y="38827"/>
                  </a:lnTo>
                  <a:lnTo>
                    <a:pt x="4633" y="38827"/>
                  </a:lnTo>
                  <a:lnTo>
                    <a:pt x="4755" y="38888"/>
                  </a:lnTo>
                  <a:lnTo>
                    <a:pt x="4877" y="38888"/>
                  </a:lnTo>
                  <a:lnTo>
                    <a:pt x="4877" y="38827"/>
                  </a:lnTo>
                  <a:lnTo>
                    <a:pt x="4816" y="38705"/>
                  </a:lnTo>
                  <a:lnTo>
                    <a:pt x="4755" y="38644"/>
                  </a:lnTo>
                  <a:lnTo>
                    <a:pt x="4511" y="38522"/>
                  </a:lnTo>
                  <a:lnTo>
                    <a:pt x="4207" y="38461"/>
                  </a:lnTo>
                  <a:lnTo>
                    <a:pt x="4633" y="37608"/>
                  </a:lnTo>
                  <a:lnTo>
                    <a:pt x="4877" y="36755"/>
                  </a:lnTo>
                  <a:lnTo>
                    <a:pt x="5121" y="35840"/>
                  </a:lnTo>
                  <a:lnTo>
                    <a:pt x="5304" y="34987"/>
                  </a:lnTo>
                  <a:lnTo>
                    <a:pt x="5426" y="33768"/>
                  </a:lnTo>
                  <a:lnTo>
                    <a:pt x="5609" y="32549"/>
                  </a:lnTo>
                  <a:lnTo>
                    <a:pt x="5852" y="31635"/>
                  </a:lnTo>
                  <a:lnTo>
                    <a:pt x="6096" y="30781"/>
                  </a:lnTo>
                  <a:lnTo>
                    <a:pt x="6462" y="29928"/>
                  </a:lnTo>
                  <a:lnTo>
                    <a:pt x="6828" y="29075"/>
                  </a:lnTo>
                  <a:lnTo>
                    <a:pt x="6950" y="28709"/>
                  </a:lnTo>
                  <a:lnTo>
                    <a:pt x="7132" y="28465"/>
                  </a:lnTo>
                  <a:lnTo>
                    <a:pt x="7376" y="28099"/>
                  </a:lnTo>
                  <a:lnTo>
                    <a:pt x="7559" y="27673"/>
                  </a:lnTo>
                  <a:lnTo>
                    <a:pt x="7681" y="27368"/>
                  </a:lnTo>
                  <a:lnTo>
                    <a:pt x="7681" y="27063"/>
                  </a:lnTo>
                  <a:lnTo>
                    <a:pt x="7742" y="26149"/>
                  </a:lnTo>
                  <a:lnTo>
                    <a:pt x="7803" y="25235"/>
                  </a:lnTo>
                  <a:lnTo>
                    <a:pt x="7925" y="24259"/>
                  </a:lnTo>
                  <a:lnTo>
                    <a:pt x="8169" y="22370"/>
                  </a:lnTo>
                  <a:lnTo>
                    <a:pt x="8351" y="21455"/>
                  </a:lnTo>
                  <a:lnTo>
                    <a:pt x="8412" y="21151"/>
                  </a:lnTo>
                  <a:lnTo>
                    <a:pt x="8412" y="20846"/>
                  </a:lnTo>
                  <a:lnTo>
                    <a:pt x="8351" y="19932"/>
                  </a:lnTo>
                  <a:lnTo>
                    <a:pt x="8351" y="19017"/>
                  </a:lnTo>
                  <a:lnTo>
                    <a:pt x="8412" y="18164"/>
                  </a:lnTo>
                  <a:lnTo>
                    <a:pt x="8534" y="17737"/>
                  </a:lnTo>
                  <a:lnTo>
                    <a:pt x="8656" y="17311"/>
                  </a:lnTo>
                  <a:lnTo>
                    <a:pt x="9022" y="16457"/>
                  </a:lnTo>
                  <a:lnTo>
                    <a:pt x="9510" y="15726"/>
                  </a:lnTo>
                  <a:lnTo>
                    <a:pt x="9753" y="15360"/>
                  </a:lnTo>
                  <a:lnTo>
                    <a:pt x="9997" y="15055"/>
                  </a:lnTo>
                  <a:lnTo>
                    <a:pt x="10302" y="14812"/>
                  </a:lnTo>
                  <a:lnTo>
                    <a:pt x="10668" y="14629"/>
                  </a:lnTo>
                  <a:lnTo>
                    <a:pt x="11094" y="14446"/>
                  </a:lnTo>
                  <a:lnTo>
                    <a:pt x="11521" y="14324"/>
                  </a:lnTo>
                  <a:lnTo>
                    <a:pt x="12374" y="14202"/>
                  </a:lnTo>
                  <a:lnTo>
                    <a:pt x="13411" y="14080"/>
                  </a:lnTo>
                  <a:lnTo>
                    <a:pt x="14447" y="14080"/>
                  </a:lnTo>
                  <a:lnTo>
                    <a:pt x="16519" y="14141"/>
                  </a:lnTo>
                  <a:lnTo>
                    <a:pt x="14691" y="13836"/>
                  </a:lnTo>
                  <a:lnTo>
                    <a:pt x="15727" y="13166"/>
                  </a:lnTo>
                  <a:lnTo>
                    <a:pt x="16336" y="12739"/>
                  </a:lnTo>
                  <a:lnTo>
                    <a:pt x="16641" y="12617"/>
                  </a:lnTo>
                  <a:lnTo>
                    <a:pt x="16885" y="12434"/>
                  </a:lnTo>
                  <a:lnTo>
                    <a:pt x="16946" y="12313"/>
                  </a:lnTo>
                  <a:lnTo>
                    <a:pt x="17007" y="12191"/>
                  </a:lnTo>
                  <a:lnTo>
                    <a:pt x="17190" y="10118"/>
                  </a:lnTo>
                  <a:lnTo>
                    <a:pt x="17738" y="10484"/>
                  </a:lnTo>
                  <a:lnTo>
                    <a:pt x="18348" y="10789"/>
                  </a:lnTo>
                  <a:lnTo>
                    <a:pt x="18896" y="11032"/>
                  </a:lnTo>
                  <a:lnTo>
                    <a:pt x="19201" y="11093"/>
                  </a:lnTo>
                  <a:lnTo>
                    <a:pt x="19506" y="11154"/>
                  </a:lnTo>
                  <a:lnTo>
                    <a:pt x="19811" y="11093"/>
                  </a:lnTo>
                  <a:lnTo>
                    <a:pt x="20115" y="11032"/>
                  </a:lnTo>
                  <a:lnTo>
                    <a:pt x="20664" y="10789"/>
                  </a:lnTo>
                  <a:lnTo>
                    <a:pt x="21274" y="10484"/>
                  </a:lnTo>
                  <a:lnTo>
                    <a:pt x="21883" y="10118"/>
                  </a:lnTo>
                  <a:close/>
                  <a:moveTo>
                    <a:pt x="19445" y="0"/>
                  </a:moveTo>
                  <a:lnTo>
                    <a:pt x="18957" y="61"/>
                  </a:lnTo>
                  <a:lnTo>
                    <a:pt x="18287" y="183"/>
                  </a:lnTo>
                  <a:lnTo>
                    <a:pt x="17677" y="366"/>
                  </a:lnTo>
                  <a:lnTo>
                    <a:pt x="17068" y="670"/>
                  </a:lnTo>
                  <a:lnTo>
                    <a:pt x="16824" y="853"/>
                  </a:lnTo>
                  <a:lnTo>
                    <a:pt x="16580" y="1097"/>
                  </a:lnTo>
                  <a:lnTo>
                    <a:pt x="16336" y="1402"/>
                  </a:lnTo>
                  <a:lnTo>
                    <a:pt x="16153" y="1646"/>
                  </a:lnTo>
                  <a:lnTo>
                    <a:pt x="15788" y="2316"/>
                  </a:lnTo>
                  <a:lnTo>
                    <a:pt x="15605" y="2987"/>
                  </a:lnTo>
                  <a:lnTo>
                    <a:pt x="15483" y="3657"/>
                  </a:lnTo>
                  <a:lnTo>
                    <a:pt x="15422" y="4389"/>
                  </a:lnTo>
                  <a:lnTo>
                    <a:pt x="15422" y="5059"/>
                  </a:lnTo>
                  <a:lnTo>
                    <a:pt x="15422" y="5730"/>
                  </a:lnTo>
                  <a:lnTo>
                    <a:pt x="15544" y="6400"/>
                  </a:lnTo>
                  <a:lnTo>
                    <a:pt x="15666" y="7132"/>
                  </a:lnTo>
                  <a:lnTo>
                    <a:pt x="15849" y="7802"/>
                  </a:lnTo>
                  <a:lnTo>
                    <a:pt x="16275" y="9082"/>
                  </a:lnTo>
                  <a:lnTo>
                    <a:pt x="16397" y="9387"/>
                  </a:lnTo>
                  <a:lnTo>
                    <a:pt x="16580" y="9631"/>
                  </a:lnTo>
                  <a:lnTo>
                    <a:pt x="16824" y="9874"/>
                  </a:lnTo>
                  <a:lnTo>
                    <a:pt x="16946" y="9996"/>
                  </a:lnTo>
                  <a:lnTo>
                    <a:pt x="16946" y="10179"/>
                  </a:lnTo>
                  <a:lnTo>
                    <a:pt x="16946" y="10362"/>
                  </a:lnTo>
                  <a:lnTo>
                    <a:pt x="16763" y="11886"/>
                  </a:lnTo>
                  <a:lnTo>
                    <a:pt x="16763" y="12069"/>
                  </a:lnTo>
                  <a:lnTo>
                    <a:pt x="16702" y="12252"/>
                  </a:lnTo>
                  <a:lnTo>
                    <a:pt x="16641" y="12313"/>
                  </a:lnTo>
                  <a:lnTo>
                    <a:pt x="16458" y="12373"/>
                  </a:lnTo>
                  <a:lnTo>
                    <a:pt x="16093" y="12617"/>
                  </a:lnTo>
                  <a:lnTo>
                    <a:pt x="15422" y="13044"/>
                  </a:lnTo>
                  <a:lnTo>
                    <a:pt x="14752" y="13471"/>
                  </a:lnTo>
                  <a:lnTo>
                    <a:pt x="14508" y="13653"/>
                  </a:lnTo>
                  <a:lnTo>
                    <a:pt x="14325" y="13775"/>
                  </a:lnTo>
                  <a:lnTo>
                    <a:pt x="13350" y="13775"/>
                  </a:lnTo>
                  <a:lnTo>
                    <a:pt x="12496" y="13836"/>
                  </a:lnTo>
                  <a:lnTo>
                    <a:pt x="11765" y="13958"/>
                  </a:lnTo>
                  <a:lnTo>
                    <a:pt x="11033" y="14141"/>
                  </a:lnTo>
                  <a:lnTo>
                    <a:pt x="10668" y="14263"/>
                  </a:lnTo>
                  <a:lnTo>
                    <a:pt x="10363" y="14385"/>
                  </a:lnTo>
                  <a:lnTo>
                    <a:pt x="9997" y="14629"/>
                  </a:lnTo>
                  <a:lnTo>
                    <a:pt x="9753" y="14812"/>
                  </a:lnTo>
                  <a:lnTo>
                    <a:pt x="9510" y="15116"/>
                  </a:lnTo>
                  <a:lnTo>
                    <a:pt x="9266" y="15421"/>
                  </a:lnTo>
                  <a:lnTo>
                    <a:pt x="8900" y="16031"/>
                  </a:lnTo>
                  <a:lnTo>
                    <a:pt x="8534" y="16701"/>
                  </a:lnTo>
                  <a:lnTo>
                    <a:pt x="8230" y="17372"/>
                  </a:lnTo>
                  <a:lnTo>
                    <a:pt x="8108" y="17737"/>
                  </a:lnTo>
                  <a:lnTo>
                    <a:pt x="8047" y="18103"/>
                  </a:lnTo>
                  <a:lnTo>
                    <a:pt x="7986" y="18895"/>
                  </a:lnTo>
                  <a:lnTo>
                    <a:pt x="7986" y="19688"/>
                  </a:lnTo>
                  <a:lnTo>
                    <a:pt x="8047" y="20480"/>
                  </a:lnTo>
                  <a:lnTo>
                    <a:pt x="8047" y="20846"/>
                  </a:lnTo>
                  <a:lnTo>
                    <a:pt x="8047" y="21212"/>
                  </a:lnTo>
                  <a:lnTo>
                    <a:pt x="7864" y="22004"/>
                  </a:lnTo>
                  <a:lnTo>
                    <a:pt x="7620" y="23589"/>
                  </a:lnTo>
                  <a:lnTo>
                    <a:pt x="7376" y="25174"/>
                  </a:lnTo>
                  <a:lnTo>
                    <a:pt x="7315" y="26758"/>
                  </a:lnTo>
                  <a:lnTo>
                    <a:pt x="7254" y="27124"/>
                  </a:lnTo>
                  <a:lnTo>
                    <a:pt x="7193" y="27490"/>
                  </a:lnTo>
                  <a:lnTo>
                    <a:pt x="7132" y="27856"/>
                  </a:lnTo>
                  <a:lnTo>
                    <a:pt x="6950" y="28160"/>
                  </a:lnTo>
                  <a:lnTo>
                    <a:pt x="6706" y="28526"/>
                  </a:lnTo>
                  <a:lnTo>
                    <a:pt x="6523" y="28892"/>
                  </a:lnTo>
                  <a:lnTo>
                    <a:pt x="5974" y="30172"/>
                  </a:lnTo>
                  <a:lnTo>
                    <a:pt x="5609" y="31452"/>
                  </a:lnTo>
                  <a:lnTo>
                    <a:pt x="5304" y="32732"/>
                  </a:lnTo>
                  <a:lnTo>
                    <a:pt x="5121" y="34073"/>
                  </a:lnTo>
                  <a:lnTo>
                    <a:pt x="4938" y="35536"/>
                  </a:lnTo>
                  <a:lnTo>
                    <a:pt x="4755" y="36267"/>
                  </a:lnTo>
                  <a:lnTo>
                    <a:pt x="4572" y="36998"/>
                  </a:lnTo>
                  <a:lnTo>
                    <a:pt x="4329" y="37669"/>
                  </a:lnTo>
                  <a:lnTo>
                    <a:pt x="4207" y="38035"/>
                  </a:lnTo>
                  <a:lnTo>
                    <a:pt x="4146" y="38218"/>
                  </a:lnTo>
                  <a:lnTo>
                    <a:pt x="4024" y="38400"/>
                  </a:lnTo>
                  <a:lnTo>
                    <a:pt x="3963" y="38461"/>
                  </a:lnTo>
                  <a:lnTo>
                    <a:pt x="3475" y="38461"/>
                  </a:lnTo>
                  <a:lnTo>
                    <a:pt x="3109" y="38583"/>
                  </a:lnTo>
                  <a:lnTo>
                    <a:pt x="2805" y="38766"/>
                  </a:lnTo>
                  <a:lnTo>
                    <a:pt x="2256" y="39315"/>
                  </a:lnTo>
                  <a:lnTo>
                    <a:pt x="1768" y="39863"/>
                  </a:lnTo>
                  <a:lnTo>
                    <a:pt x="1342" y="40412"/>
                  </a:lnTo>
                  <a:lnTo>
                    <a:pt x="854" y="41021"/>
                  </a:lnTo>
                  <a:lnTo>
                    <a:pt x="306" y="41387"/>
                  </a:lnTo>
                  <a:lnTo>
                    <a:pt x="123" y="41570"/>
                  </a:lnTo>
                  <a:lnTo>
                    <a:pt x="62" y="41692"/>
                  </a:lnTo>
                  <a:lnTo>
                    <a:pt x="1" y="41814"/>
                  </a:lnTo>
                  <a:lnTo>
                    <a:pt x="62" y="42058"/>
                  </a:lnTo>
                  <a:lnTo>
                    <a:pt x="245" y="42179"/>
                  </a:lnTo>
                  <a:lnTo>
                    <a:pt x="427" y="42240"/>
                  </a:lnTo>
                  <a:lnTo>
                    <a:pt x="610" y="42240"/>
                  </a:lnTo>
                  <a:lnTo>
                    <a:pt x="1098" y="42119"/>
                  </a:lnTo>
                  <a:lnTo>
                    <a:pt x="1525" y="41936"/>
                  </a:lnTo>
                  <a:lnTo>
                    <a:pt x="1768" y="41753"/>
                  </a:lnTo>
                  <a:lnTo>
                    <a:pt x="2012" y="41570"/>
                  </a:lnTo>
                  <a:lnTo>
                    <a:pt x="2195" y="41387"/>
                  </a:lnTo>
                  <a:lnTo>
                    <a:pt x="2317" y="41265"/>
                  </a:lnTo>
                  <a:lnTo>
                    <a:pt x="2439" y="41204"/>
                  </a:lnTo>
                  <a:lnTo>
                    <a:pt x="2439" y="41204"/>
                  </a:lnTo>
                  <a:lnTo>
                    <a:pt x="2317" y="41509"/>
                  </a:lnTo>
                  <a:lnTo>
                    <a:pt x="2256" y="41753"/>
                  </a:lnTo>
                  <a:lnTo>
                    <a:pt x="1951" y="42240"/>
                  </a:lnTo>
                  <a:lnTo>
                    <a:pt x="1281" y="43459"/>
                  </a:lnTo>
                  <a:lnTo>
                    <a:pt x="976" y="44008"/>
                  </a:lnTo>
                  <a:lnTo>
                    <a:pt x="854" y="44252"/>
                  </a:lnTo>
                  <a:lnTo>
                    <a:pt x="854" y="44435"/>
                  </a:lnTo>
                  <a:lnTo>
                    <a:pt x="915" y="44557"/>
                  </a:lnTo>
                  <a:lnTo>
                    <a:pt x="1037" y="44739"/>
                  </a:lnTo>
                  <a:lnTo>
                    <a:pt x="1159" y="44861"/>
                  </a:lnTo>
                  <a:lnTo>
                    <a:pt x="1342" y="44800"/>
                  </a:lnTo>
                  <a:lnTo>
                    <a:pt x="1525" y="44739"/>
                  </a:lnTo>
                  <a:lnTo>
                    <a:pt x="1829" y="44435"/>
                  </a:lnTo>
                  <a:lnTo>
                    <a:pt x="2073" y="44130"/>
                  </a:lnTo>
                  <a:lnTo>
                    <a:pt x="2561" y="43399"/>
                  </a:lnTo>
                  <a:lnTo>
                    <a:pt x="2805" y="43033"/>
                  </a:lnTo>
                  <a:lnTo>
                    <a:pt x="3048" y="42789"/>
                  </a:lnTo>
                  <a:lnTo>
                    <a:pt x="3048" y="42789"/>
                  </a:lnTo>
                  <a:lnTo>
                    <a:pt x="2988" y="43094"/>
                  </a:lnTo>
                  <a:lnTo>
                    <a:pt x="2927" y="43459"/>
                  </a:lnTo>
                  <a:lnTo>
                    <a:pt x="2622" y="44191"/>
                  </a:lnTo>
                  <a:lnTo>
                    <a:pt x="2378" y="44861"/>
                  </a:lnTo>
                  <a:lnTo>
                    <a:pt x="2256" y="45227"/>
                  </a:lnTo>
                  <a:lnTo>
                    <a:pt x="2256" y="45593"/>
                  </a:lnTo>
                  <a:lnTo>
                    <a:pt x="2378" y="45776"/>
                  </a:lnTo>
                  <a:lnTo>
                    <a:pt x="2500" y="45898"/>
                  </a:lnTo>
                  <a:lnTo>
                    <a:pt x="2683" y="45959"/>
                  </a:lnTo>
                  <a:lnTo>
                    <a:pt x="2866" y="45898"/>
                  </a:lnTo>
                  <a:lnTo>
                    <a:pt x="3048" y="45776"/>
                  </a:lnTo>
                  <a:lnTo>
                    <a:pt x="3170" y="45532"/>
                  </a:lnTo>
                  <a:lnTo>
                    <a:pt x="3353" y="45166"/>
                  </a:lnTo>
                  <a:lnTo>
                    <a:pt x="3719" y="44252"/>
                  </a:lnTo>
                  <a:lnTo>
                    <a:pt x="4085" y="43277"/>
                  </a:lnTo>
                  <a:lnTo>
                    <a:pt x="4024" y="44130"/>
                  </a:lnTo>
                  <a:lnTo>
                    <a:pt x="3963" y="44922"/>
                  </a:lnTo>
                  <a:lnTo>
                    <a:pt x="3963" y="45349"/>
                  </a:lnTo>
                  <a:lnTo>
                    <a:pt x="4024" y="45593"/>
                  </a:lnTo>
                  <a:lnTo>
                    <a:pt x="4146" y="45776"/>
                  </a:lnTo>
                  <a:lnTo>
                    <a:pt x="4268" y="45837"/>
                  </a:lnTo>
                  <a:lnTo>
                    <a:pt x="4450" y="45837"/>
                  </a:lnTo>
                  <a:lnTo>
                    <a:pt x="4633" y="45776"/>
                  </a:lnTo>
                  <a:lnTo>
                    <a:pt x="4755" y="45654"/>
                  </a:lnTo>
                  <a:lnTo>
                    <a:pt x="4816" y="45349"/>
                  </a:lnTo>
                  <a:lnTo>
                    <a:pt x="4877" y="45105"/>
                  </a:lnTo>
                  <a:lnTo>
                    <a:pt x="4938" y="44496"/>
                  </a:lnTo>
                  <a:lnTo>
                    <a:pt x="4999" y="43642"/>
                  </a:lnTo>
                  <a:lnTo>
                    <a:pt x="5060" y="43338"/>
                  </a:lnTo>
                  <a:lnTo>
                    <a:pt x="5060" y="43216"/>
                  </a:lnTo>
                  <a:lnTo>
                    <a:pt x="5182" y="43094"/>
                  </a:lnTo>
                  <a:lnTo>
                    <a:pt x="5243" y="43277"/>
                  </a:lnTo>
                  <a:lnTo>
                    <a:pt x="5243" y="43459"/>
                  </a:lnTo>
                  <a:lnTo>
                    <a:pt x="5182" y="43886"/>
                  </a:lnTo>
                  <a:lnTo>
                    <a:pt x="5121" y="44374"/>
                  </a:lnTo>
                  <a:lnTo>
                    <a:pt x="5121" y="44800"/>
                  </a:lnTo>
                  <a:lnTo>
                    <a:pt x="5182" y="45044"/>
                  </a:lnTo>
                  <a:lnTo>
                    <a:pt x="5365" y="45227"/>
                  </a:lnTo>
                  <a:lnTo>
                    <a:pt x="5426" y="45288"/>
                  </a:lnTo>
                  <a:lnTo>
                    <a:pt x="5609" y="45288"/>
                  </a:lnTo>
                  <a:lnTo>
                    <a:pt x="5730" y="45227"/>
                  </a:lnTo>
                  <a:lnTo>
                    <a:pt x="5852" y="45044"/>
                  </a:lnTo>
                  <a:lnTo>
                    <a:pt x="5913" y="44861"/>
                  </a:lnTo>
                  <a:lnTo>
                    <a:pt x="6035" y="44496"/>
                  </a:lnTo>
                  <a:lnTo>
                    <a:pt x="6035" y="43642"/>
                  </a:lnTo>
                  <a:lnTo>
                    <a:pt x="6157" y="42484"/>
                  </a:lnTo>
                  <a:lnTo>
                    <a:pt x="6218" y="42240"/>
                  </a:lnTo>
                  <a:lnTo>
                    <a:pt x="6340" y="41997"/>
                  </a:lnTo>
                  <a:lnTo>
                    <a:pt x="6645" y="41082"/>
                  </a:lnTo>
                  <a:lnTo>
                    <a:pt x="6767" y="40595"/>
                  </a:lnTo>
                  <a:lnTo>
                    <a:pt x="6828" y="40107"/>
                  </a:lnTo>
                  <a:lnTo>
                    <a:pt x="6767" y="39802"/>
                  </a:lnTo>
                  <a:lnTo>
                    <a:pt x="6706" y="39558"/>
                  </a:lnTo>
                  <a:lnTo>
                    <a:pt x="6767" y="39315"/>
                  </a:lnTo>
                  <a:lnTo>
                    <a:pt x="6889" y="39132"/>
                  </a:lnTo>
                  <a:lnTo>
                    <a:pt x="7376" y="37974"/>
                  </a:lnTo>
                  <a:lnTo>
                    <a:pt x="7925" y="36877"/>
                  </a:lnTo>
                  <a:lnTo>
                    <a:pt x="9266" y="34256"/>
                  </a:lnTo>
                  <a:lnTo>
                    <a:pt x="9875" y="32915"/>
                  </a:lnTo>
                  <a:lnTo>
                    <a:pt x="10363" y="31574"/>
                  </a:lnTo>
                  <a:lnTo>
                    <a:pt x="10607" y="30781"/>
                  </a:lnTo>
                  <a:lnTo>
                    <a:pt x="10729" y="30050"/>
                  </a:lnTo>
                  <a:lnTo>
                    <a:pt x="11094" y="28526"/>
                  </a:lnTo>
                  <a:lnTo>
                    <a:pt x="11521" y="27185"/>
                  </a:lnTo>
                  <a:lnTo>
                    <a:pt x="12009" y="25844"/>
                  </a:lnTo>
                  <a:lnTo>
                    <a:pt x="12374" y="27307"/>
                  </a:lnTo>
                  <a:lnTo>
                    <a:pt x="12557" y="27856"/>
                  </a:lnTo>
                  <a:lnTo>
                    <a:pt x="12679" y="28465"/>
                  </a:lnTo>
                  <a:lnTo>
                    <a:pt x="12679" y="29136"/>
                  </a:lnTo>
                  <a:lnTo>
                    <a:pt x="12679" y="29806"/>
                  </a:lnTo>
                  <a:lnTo>
                    <a:pt x="12618" y="31878"/>
                  </a:lnTo>
                  <a:lnTo>
                    <a:pt x="12618" y="32427"/>
                  </a:lnTo>
                  <a:lnTo>
                    <a:pt x="12618" y="33037"/>
                  </a:lnTo>
                  <a:lnTo>
                    <a:pt x="12679" y="33280"/>
                  </a:lnTo>
                  <a:lnTo>
                    <a:pt x="12801" y="33524"/>
                  </a:lnTo>
                  <a:lnTo>
                    <a:pt x="12801" y="33768"/>
                  </a:lnTo>
                  <a:lnTo>
                    <a:pt x="12801" y="34012"/>
                  </a:lnTo>
                  <a:lnTo>
                    <a:pt x="12679" y="34560"/>
                  </a:lnTo>
                  <a:lnTo>
                    <a:pt x="12313" y="36633"/>
                  </a:lnTo>
                  <a:lnTo>
                    <a:pt x="12192" y="37669"/>
                  </a:lnTo>
                  <a:lnTo>
                    <a:pt x="12131" y="38705"/>
                  </a:lnTo>
                  <a:lnTo>
                    <a:pt x="12070" y="40839"/>
                  </a:lnTo>
                  <a:lnTo>
                    <a:pt x="12131" y="42972"/>
                  </a:lnTo>
                  <a:lnTo>
                    <a:pt x="12252" y="45044"/>
                  </a:lnTo>
                  <a:lnTo>
                    <a:pt x="12435" y="47178"/>
                  </a:lnTo>
                  <a:lnTo>
                    <a:pt x="12740" y="49250"/>
                  </a:lnTo>
                  <a:lnTo>
                    <a:pt x="13106" y="51261"/>
                  </a:lnTo>
                  <a:lnTo>
                    <a:pt x="13593" y="53334"/>
                  </a:lnTo>
                  <a:lnTo>
                    <a:pt x="14081" y="55041"/>
                  </a:lnTo>
                  <a:lnTo>
                    <a:pt x="14264" y="55955"/>
                  </a:lnTo>
                  <a:lnTo>
                    <a:pt x="14325" y="56869"/>
                  </a:lnTo>
                  <a:lnTo>
                    <a:pt x="14264" y="57601"/>
                  </a:lnTo>
                  <a:lnTo>
                    <a:pt x="14203" y="58393"/>
                  </a:lnTo>
                  <a:lnTo>
                    <a:pt x="13837" y="59856"/>
                  </a:lnTo>
                  <a:lnTo>
                    <a:pt x="13654" y="60892"/>
                  </a:lnTo>
                  <a:lnTo>
                    <a:pt x="13532" y="61928"/>
                  </a:lnTo>
                  <a:lnTo>
                    <a:pt x="13472" y="62964"/>
                  </a:lnTo>
                  <a:lnTo>
                    <a:pt x="13532" y="64001"/>
                  </a:lnTo>
                  <a:lnTo>
                    <a:pt x="13715" y="65037"/>
                  </a:lnTo>
                  <a:lnTo>
                    <a:pt x="13898" y="66012"/>
                  </a:lnTo>
                  <a:lnTo>
                    <a:pt x="14508" y="67963"/>
                  </a:lnTo>
                  <a:lnTo>
                    <a:pt x="15605" y="71681"/>
                  </a:lnTo>
                  <a:lnTo>
                    <a:pt x="16032" y="73144"/>
                  </a:lnTo>
                  <a:lnTo>
                    <a:pt x="16458" y="74606"/>
                  </a:lnTo>
                  <a:lnTo>
                    <a:pt x="16580" y="75094"/>
                  </a:lnTo>
                  <a:lnTo>
                    <a:pt x="16641" y="75399"/>
                  </a:lnTo>
                  <a:lnTo>
                    <a:pt x="16641" y="75643"/>
                  </a:lnTo>
                  <a:lnTo>
                    <a:pt x="16519" y="76069"/>
                  </a:lnTo>
                  <a:lnTo>
                    <a:pt x="16336" y="76496"/>
                  </a:lnTo>
                  <a:lnTo>
                    <a:pt x="15849" y="77227"/>
                  </a:lnTo>
                  <a:lnTo>
                    <a:pt x="15422" y="77959"/>
                  </a:lnTo>
                  <a:lnTo>
                    <a:pt x="15117" y="78264"/>
                  </a:lnTo>
                  <a:lnTo>
                    <a:pt x="14813" y="78507"/>
                  </a:lnTo>
                  <a:lnTo>
                    <a:pt x="14569" y="78690"/>
                  </a:lnTo>
                  <a:lnTo>
                    <a:pt x="14386" y="78873"/>
                  </a:lnTo>
                  <a:lnTo>
                    <a:pt x="14386" y="79056"/>
                  </a:lnTo>
                  <a:lnTo>
                    <a:pt x="14447" y="79239"/>
                  </a:lnTo>
                  <a:lnTo>
                    <a:pt x="14569" y="79361"/>
                  </a:lnTo>
                  <a:lnTo>
                    <a:pt x="14752" y="79483"/>
                  </a:lnTo>
                  <a:lnTo>
                    <a:pt x="15117" y="79605"/>
                  </a:lnTo>
                  <a:lnTo>
                    <a:pt x="15483" y="79666"/>
                  </a:lnTo>
                  <a:lnTo>
                    <a:pt x="16032" y="79787"/>
                  </a:lnTo>
                  <a:lnTo>
                    <a:pt x="16580" y="79848"/>
                  </a:lnTo>
                  <a:lnTo>
                    <a:pt x="17007" y="79848"/>
                  </a:lnTo>
                  <a:lnTo>
                    <a:pt x="17434" y="79787"/>
                  </a:lnTo>
                  <a:lnTo>
                    <a:pt x="17555" y="79787"/>
                  </a:lnTo>
                  <a:lnTo>
                    <a:pt x="17677" y="79970"/>
                  </a:lnTo>
                  <a:lnTo>
                    <a:pt x="17921" y="80092"/>
                  </a:lnTo>
                  <a:lnTo>
                    <a:pt x="18165" y="80153"/>
                  </a:lnTo>
                  <a:lnTo>
                    <a:pt x="18592" y="80214"/>
                  </a:lnTo>
                  <a:lnTo>
                    <a:pt x="18957" y="80092"/>
                  </a:lnTo>
                  <a:lnTo>
                    <a:pt x="19140" y="80031"/>
                  </a:lnTo>
                  <a:lnTo>
                    <a:pt x="19323" y="79909"/>
                  </a:lnTo>
                  <a:lnTo>
                    <a:pt x="19445" y="79727"/>
                  </a:lnTo>
                  <a:lnTo>
                    <a:pt x="19506" y="79544"/>
                  </a:lnTo>
                  <a:lnTo>
                    <a:pt x="19689" y="79787"/>
                  </a:lnTo>
                  <a:lnTo>
                    <a:pt x="19872" y="80031"/>
                  </a:lnTo>
                  <a:lnTo>
                    <a:pt x="20115" y="80153"/>
                  </a:lnTo>
                  <a:lnTo>
                    <a:pt x="20420" y="80214"/>
                  </a:lnTo>
                  <a:lnTo>
                    <a:pt x="20725" y="80214"/>
                  </a:lnTo>
                  <a:lnTo>
                    <a:pt x="21091" y="80153"/>
                  </a:lnTo>
                  <a:lnTo>
                    <a:pt x="21335" y="79970"/>
                  </a:lnTo>
                  <a:lnTo>
                    <a:pt x="21456" y="79848"/>
                  </a:lnTo>
                  <a:lnTo>
                    <a:pt x="21517" y="79727"/>
                  </a:lnTo>
                  <a:lnTo>
                    <a:pt x="21700" y="79787"/>
                  </a:lnTo>
                  <a:lnTo>
                    <a:pt x="21944" y="79848"/>
                  </a:lnTo>
                  <a:lnTo>
                    <a:pt x="22371" y="79848"/>
                  </a:lnTo>
                  <a:lnTo>
                    <a:pt x="22858" y="79787"/>
                  </a:lnTo>
                  <a:lnTo>
                    <a:pt x="23285" y="79727"/>
                  </a:lnTo>
                  <a:lnTo>
                    <a:pt x="24138" y="79544"/>
                  </a:lnTo>
                  <a:lnTo>
                    <a:pt x="24260" y="79483"/>
                  </a:lnTo>
                  <a:lnTo>
                    <a:pt x="24443" y="79422"/>
                  </a:lnTo>
                  <a:lnTo>
                    <a:pt x="24565" y="79300"/>
                  </a:lnTo>
                  <a:lnTo>
                    <a:pt x="24687" y="79117"/>
                  </a:lnTo>
                  <a:lnTo>
                    <a:pt x="24687" y="78934"/>
                  </a:lnTo>
                  <a:lnTo>
                    <a:pt x="24626" y="78812"/>
                  </a:lnTo>
                  <a:lnTo>
                    <a:pt x="24382" y="78629"/>
                  </a:lnTo>
                  <a:lnTo>
                    <a:pt x="23895" y="78203"/>
                  </a:lnTo>
                  <a:lnTo>
                    <a:pt x="23590" y="77898"/>
                  </a:lnTo>
                  <a:lnTo>
                    <a:pt x="23346" y="77471"/>
                  </a:lnTo>
                  <a:lnTo>
                    <a:pt x="22858" y="76679"/>
                  </a:lnTo>
                  <a:lnTo>
                    <a:pt x="22554" y="76008"/>
                  </a:lnTo>
                  <a:lnTo>
                    <a:pt x="22432" y="75643"/>
                  </a:lnTo>
                  <a:lnTo>
                    <a:pt x="22432" y="75277"/>
                  </a:lnTo>
                  <a:lnTo>
                    <a:pt x="22554" y="74667"/>
                  </a:lnTo>
                  <a:lnTo>
                    <a:pt x="22736" y="74058"/>
                  </a:lnTo>
                  <a:lnTo>
                    <a:pt x="23468" y="71559"/>
                  </a:lnTo>
                  <a:lnTo>
                    <a:pt x="24565" y="67902"/>
                  </a:lnTo>
                  <a:lnTo>
                    <a:pt x="25114" y="65951"/>
                  </a:lnTo>
                  <a:lnTo>
                    <a:pt x="25357" y="64976"/>
                  </a:lnTo>
                  <a:lnTo>
                    <a:pt x="25540" y="63940"/>
                  </a:lnTo>
                  <a:lnTo>
                    <a:pt x="25601" y="62964"/>
                  </a:lnTo>
                  <a:lnTo>
                    <a:pt x="25540" y="61928"/>
                  </a:lnTo>
                  <a:lnTo>
                    <a:pt x="25418" y="60953"/>
                  </a:lnTo>
                  <a:lnTo>
                    <a:pt x="25175" y="59978"/>
                  </a:lnTo>
                  <a:lnTo>
                    <a:pt x="24870" y="58393"/>
                  </a:lnTo>
                  <a:lnTo>
                    <a:pt x="24748" y="57662"/>
                  </a:lnTo>
                  <a:lnTo>
                    <a:pt x="24748" y="56869"/>
                  </a:lnTo>
                  <a:lnTo>
                    <a:pt x="24809" y="56016"/>
                  </a:lnTo>
                  <a:lnTo>
                    <a:pt x="24931" y="55162"/>
                  </a:lnTo>
                  <a:lnTo>
                    <a:pt x="25357" y="53456"/>
                  </a:lnTo>
                  <a:lnTo>
                    <a:pt x="25845" y="51505"/>
                  </a:lnTo>
                  <a:lnTo>
                    <a:pt x="26272" y="49555"/>
                  </a:lnTo>
                  <a:lnTo>
                    <a:pt x="26516" y="47543"/>
                  </a:lnTo>
                  <a:lnTo>
                    <a:pt x="26759" y="45532"/>
                  </a:lnTo>
                  <a:lnTo>
                    <a:pt x="26881" y="43459"/>
                  </a:lnTo>
                  <a:lnTo>
                    <a:pt x="26942" y="41387"/>
                  </a:lnTo>
                  <a:lnTo>
                    <a:pt x="26942" y="39376"/>
                  </a:lnTo>
                  <a:lnTo>
                    <a:pt x="26881" y="38339"/>
                  </a:lnTo>
                  <a:lnTo>
                    <a:pt x="26820" y="37364"/>
                  </a:lnTo>
                  <a:lnTo>
                    <a:pt x="26455" y="35414"/>
                  </a:lnTo>
                  <a:lnTo>
                    <a:pt x="26272" y="34377"/>
                  </a:lnTo>
                  <a:lnTo>
                    <a:pt x="26150" y="33890"/>
                  </a:lnTo>
                  <a:lnTo>
                    <a:pt x="26089" y="33646"/>
                  </a:lnTo>
                  <a:lnTo>
                    <a:pt x="26150" y="33402"/>
                  </a:lnTo>
                  <a:lnTo>
                    <a:pt x="26211" y="32976"/>
                  </a:lnTo>
                  <a:lnTo>
                    <a:pt x="26211" y="32610"/>
                  </a:lnTo>
                  <a:lnTo>
                    <a:pt x="26150" y="31817"/>
                  </a:lnTo>
                  <a:lnTo>
                    <a:pt x="26150" y="28770"/>
                  </a:lnTo>
                  <a:lnTo>
                    <a:pt x="26211" y="28282"/>
                  </a:lnTo>
                  <a:lnTo>
                    <a:pt x="26333" y="27856"/>
                  </a:lnTo>
                  <a:lnTo>
                    <a:pt x="26881" y="26027"/>
                  </a:lnTo>
                  <a:lnTo>
                    <a:pt x="27003" y="25661"/>
                  </a:lnTo>
                  <a:lnTo>
                    <a:pt x="27369" y="26758"/>
                  </a:lnTo>
                  <a:lnTo>
                    <a:pt x="27735" y="27856"/>
                  </a:lnTo>
                  <a:lnTo>
                    <a:pt x="27918" y="28526"/>
                  </a:lnTo>
                  <a:lnTo>
                    <a:pt x="28100" y="29196"/>
                  </a:lnTo>
                  <a:lnTo>
                    <a:pt x="28405" y="30598"/>
                  </a:lnTo>
                  <a:lnTo>
                    <a:pt x="28588" y="31269"/>
                  </a:lnTo>
                  <a:lnTo>
                    <a:pt x="28832" y="32000"/>
                  </a:lnTo>
                  <a:lnTo>
                    <a:pt x="29380" y="33341"/>
                  </a:lnTo>
                  <a:lnTo>
                    <a:pt x="29990" y="34682"/>
                  </a:lnTo>
                  <a:lnTo>
                    <a:pt x="30660" y="36023"/>
                  </a:lnTo>
                  <a:lnTo>
                    <a:pt x="31270" y="37242"/>
                  </a:lnTo>
                  <a:lnTo>
                    <a:pt x="31879" y="38522"/>
                  </a:lnTo>
                  <a:lnTo>
                    <a:pt x="32123" y="39010"/>
                  </a:lnTo>
                  <a:lnTo>
                    <a:pt x="32306" y="39498"/>
                  </a:lnTo>
                  <a:lnTo>
                    <a:pt x="32306" y="39680"/>
                  </a:lnTo>
                  <a:lnTo>
                    <a:pt x="32245" y="39924"/>
                  </a:lnTo>
                  <a:lnTo>
                    <a:pt x="32245" y="40168"/>
                  </a:lnTo>
                  <a:lnTo>
                    <a:pt x="32245" y="40473"/>
                  </a:lnTo>
                  <a:lnTo>
                    <a:pt x="32367" y="40899"/>
                  </a:lnTo>
                  <a:lnTo>
                    <a:pt x="32489" y="41387"/>
                  </a:lnTo>
                  <a:lnTo>
                    <a:pt x="32794" y="42240"/>
                  </a:lnTo>
                  <a:lnTo>
                    <a:pt x="32855" y="42606"/>
                  </a:lnTo>
                  <a:lnTo>
                    <a:pt x="32916" y="42972"/>
                  </a:lnTo>
                  <a:lnTo>
                    <a:pt x="32977" y="44069"/>
                  </a:lnTo>
                  <a:lnTo>
                    <a:pt x="33038" y="44496"/>
                  </a:lnTo>
                  <a:lnTo>
                    <a:pt x="33160" y="44922"/>
                  </a:lnTo>
                  <a:lnTo>
                    <a:pt x="33281" y="45166"/>
                  </a:lnTo>
                  <a:lnTo>
                    <a:pt x="33464" y="45288"/>
                  </a:lnTo>
                  <a:lnTo>
                    <a:pt x="33647" y="45288"/>
                  </a:lnTo>
                  <a:lnTo>
                    <a:pt x="33769" y="45166"/>
                  </a:lnTo>
                  <a:lnTo>
                    <a:pt x="33830" y="45044"/>
                  </a:lnTo>
                  <a:lnTo>
                    <a:pt x="33891" y="44800"/>
                  </a:lnTo>
                  <a:lnTo>
                    <a:pt x="33952" y="44557"/>
                  </a:lnTo>
                  <a:lnTo>
                    <a:pt x="33891" y="44008"/>
                  </a:lnTo>
                  <a:lnTo>
                    <a:pt x="33830" y="43520"/>
                  </a:lnTo>
                  <a:lnTo>
                    <a:pt x="33830" y="43277"/>
                  </a:lnTo>
                  <a:lnTo>
                    <a:pt x="33830" y="43216"/>
                  </a:lnTo>
                  <a:lnTo>
                    <a:pt x="33891" y="43094"/>
                  </a:lnTo>
                  <a:lnTo>
                    <a:pt x="33952" y="43216"/>
                  </a:lnTo>
                  <a:lnTo>
                    <a:pt x="34013" y="43338"/>
                  </a:lnTo>
                  <a:lnTo>
                    <a:pt x="34013" y="43642"/>
                  </a:lnTo>
                  <a:lnTo>
                    <a:pt x="34135" y="44496"/>
                  </a:lnTo>
                  <a:lnTo>
                    <a:pt x="34135" y="45105"/>
                  </a:lnTo>
                  <a:lnTo>
                    <a:pt x="34196" y="45349"/>
                  </a:lnTo>
                  <a:lnTo>
                    <a:pt x="34318" y="45654"/>
                  </a:lnTo>
                  <a:lnTo>
                    <a:pt x="34440" y="45776"/>
                  </a:lnTo>
                  <a:lnTo>
                    <a:pt x="34561" y="45837"/>
                  </a:lnTo>
                  <a:lnTo>
                    <a:pt x="34744" y="45837"/>
                  </a:lnTo>
                  <a:lnTo>
                    <a:pt x="34866" y="45776"/>
                  </a:lnTo>
                  <a:lnTo>
                    <a:pt x="34988" y="45593"/>
                  </a:lnTo>
                  <a:lnTo>
                    <a:pt x="35049" y="45410"/>
                  </a:lnTo>
                  <a:lnTo>
                    <a:pt x="35049" y="44922"/>
                  </a:lnTo>
                  <a:lnTo>
                    <a:pt x="34988" y="44130"/>
                  </a:lnTo>
                  <a:lnTo>
                    <a:pt x="34988" y="43703"/>
                  </a:lnTo>
                  <a:lnTo>
                    <a:pt x="34988" y="43277"/>
                  </a:lnTo>
                  <a:lnTo>
                    <a:pt x="35354" y="44252"/>
                  </a:lnTo>
                  <a:lnTo>
                    <a:pt x="35659" y="45166"/>
                  </a:lnTo>
                  <a:lnTo>
                    <a:pt x="35902" y="45593"/>
                  </a:lnTo>
                  <a:lnTo>
                    <a:pt x="36024" y="45776"/>
                  </a:lnTo>
                  <a:lnTo>
                    <a:pt x="36207" y="45898"/>
                  </a:lnTo>
                  <a:lnTo>
                    <a:pt x="36390" y="45959"/>
                  </a:lnTo>
                  <a:lnTo>
                    <a:pt x="36573" y="45898"/>
                  </a:lnTo>
                  <a:lnTo>
                    <a:pt x="36695" y="45776"/>
                  </a:lnTo>
                  <a:lnTo>
                    <a:pt x="36756" y="45593"/>
                  </a:lnTo>
                  <a:lnTo>
                    <a:pt x="36756" y="45227"/>
                  </a:lnTo>
                  <a:lnTo>
                    <a:pt x="36695" y="44861"/>
                  </a:lnTo>
                  <a:lnTo>
                    <a:pt x="36390" y="44191"/>
                  </a:lnTo>
                  <a:lnTo>
                    <a:pt x="36146" y="43459"/>
                  </a:lnTo>
                  <a:lnTo>
                    <a:pt x="36024" y="43094"/>
                  </a:lnTo>
                  <a:lnTo>
                    <a:pt x="35963" y="42789"/>
                  </a:lnTo>
                  <a:lnTo>
                    <a:pt x="35963" y="42789"/>
                  </a:lnTo>
                  <a:lnTo>
                    <a:pt x="36207" y="43033"/>
                  </a:lnTo>
                  <a:lnTo>
                    <a:pt x="36451" y="43338"/>
                  </a:lnTo>
                  <a:lnTo>
                    <a:pt x="36878" y="43947"/>
                  </a:lnTo>
                  <a:lnTo>
                    <a:pt x="37061" y="44252"/>
                  </a:lnTo>
                  <a:lnTo>
                    <a:pt x="37304" y="44557"/>
                  </a:lnTo>
                  <a:lnTo>
                    <a:pt x="37487" y="44739"/>
                  </a:lnTo>
                  <a:lnTo>
                    <a:pt x="37670" y="44800"/>
                  </a:lnTo>
                  <a:lnTo>
                    <a:pt x="37853" y="44800"/>
                  </a:lnTo>
                  <a:lnTo>
                    <a:pt x="37975" y="44739"/>
                  </a:lnTo>
                  <a:lnTo>
                    <a:pt x="38097" y="44618"/>
                  </a:lnTo>
                  <a:lnTo>
                    <a:pt x="38158" y="44496"/>
                  </a:lnTo>
                  <a:lnTo>
                    <a:pt x="38158" y="44313"/>
                  </a:lnTo>
                  <a:lnTo>
                    <a:pt x="38097" y="44130"/>
                  </a:lnTo>
                  <a:lnTo>
                    <a:pt x="37975" y="43825"/>
                  </a:lnTo>
                  <a:lnTo>
                    <a:pt x="37792" y="43581"/>
                  </a:lnTo>
                  <a:lnTo>
                    <a:pt x="37182" y="42423"/>
                  </a:lnTo>
                  <a:lnTo>
                    <a:pt x="36878" y="41814"/>
                  </a:lnTo>
                  <a:lnTo>
                    <a:pt x="36695" y="41509"/>
                  </a:lnTo>
                  <a:lnTo>
                    <a:pt x="36634" y="41204"/>
                  </a:lnTo>
                  <a:lnTo>
                    <a:pt x="36817" y="41326"/>
                  </a:lnTo>
                  <a:lnTo>
                    <a:pt x="37000" y="41509"/>
                  </a:lnTo>
                  <a:lnTo>
                    <a:pt x="37182" y="41692"/>
                  </a:lnTo>
                  <a:lnTo>
                    <a:pt x="37365" y="41875"/>
                  </a:lnTo>
                  <a:lnTo>
                    <a:pt x="37792" y="42119"/>
                  </a:lnTo>
                  <a:lnTo>
                    <a:pt x="38219" y="42179"/>
                  </a:lnTo>
                  <a:lnTo>
                    <a:pt x="38584" y="42240"/>
                  </a:lnTo>
                  <a:lnTo>
                    <a:pt x="38706" y="42179"/>
                  </a:lnTo>
                  <a:lnTo>
                    <a:pt x="38889" y="42119"/>
                  </a:lnTo>
                  <a:lnTo>
                    <a:pt x="38950" y="41997"/>
                  </a:lnTo>
                  <a:lnTo>
                    <a:pt x="39011" y="41936"/>
                  </a:lnTo>
                  <a:lnTo>
                    <a:pt x="39011" y="41753"/>
                  </a:lnTo>
                  <a:lnTo>
                    <a:pt x="38889" y="41570"/>
                  </a:lnTo>
                  <a:lnTo>
                    <a:pt x="38706" y="41387"/>
                  </a:lnTo>
                  <a:lnTo>
                    <a:pt x="38402" y="41204"/>
                  </a:lnTo>
                  <a:lnTo>
                    <a:pt x="38158" y="40960"/>
                  </a:lnTo>
                  <a:lnTo>
                    <a:pt x="37609" y="40412"/>
                  </a:lnTo>
                  <a:lnTo>
                    <a:pt x="37182" y="39802"/>
                  </a:lnTo>
                  <a:lnTo>
                    <a:pt x="36695" y="39254"/>
                  </a:lnTo>
                  <a:lnTo>
                    <a:pt x="36451" y="39010"/>
                  </a:lnTo>
                  <a:lnTo>
                    <a:pt x="36207" y="38766"/>
                  </a:lnTo>
                  <a:lnTo>
                    <a:pt x="35902" y="38583"/>
                  </a:lnTo>
                  <a:lnTo>
                    <a:pt x="35598" y="38461"/>
                  </a:lnTo>
                  <a:lnTo>
                    <a:pt x="35110" y="38461"/>
                  </a:lnTo>
                  <a:lnTo>
                    <a:pt x="34988" y="38400"/>
                  </a:lnTo>
                  <a:lnTo>
                    <a:pt x="34927" y="38218"/>
                  </a:lnTo>
                  <a:lnTo>
                    <a:pt x="34866" y="38096"/>
                  </a:lnTo>
                  <a:lnTo>
                    <a:pt x="34683" y="37669"/>
                  </a:lnTo>
                  <a:lnTo>
                    <a:pt x="34440" y="36938"/>
                  </a:lnTo>
                  <a:lnTo>
                    <a:pt x="34257" y="36145"/>
                  </a:lnTo>
                  <a:lnTo>
                    <a:pt x="34074" y="35414"/>
                  </a:lnTo>
                  <a:lnTo>
                    <a:pt x="33952" y="34621"/>
                  </a:lnTo>
                  <a:lnTo>
                    <a:pt x="33891" y="33646"/>
                  </a:lnTo>
                  <a:lnTo>
                    <a:pt x="33769" y="32732"/>
                  </a:lnTo>
                  <a:lnTo>
                    <a:pt x="33586" y="31939"/>
                  </a:lnTo>
                  <a:lnTo>
                    <a:pt x="33342" y="31147"/>
                  </a:lnTo>
                  <a:lnTo>
                    <a:pt x="33099" y="30355"/>
                  </a:lnTo>
                  <a:lnTo>
                    <a:pt x="32794" y="29562"/>
                  </a:lnTo>
                  <a:lnTo>
                    <a:pt x="32550" y="28953"/>
                  </a:lnTo>
                  <a:lnTo>
                    <a:pt x="32428" y="28648"/>
                  </a:lnTo>
                  <a:lnTo>
                    <a:pt x="32245" y="28343"/>
                  </a:lnTo>
                  <a:lnTo>
                    <a:pt x="32001" y="27916"/>
                  </a:lnTo>
                  <a:lnTo>
                    <a:pt x="31879" y="27734"/>
                  </a:lnTo>
                  <a:lnTo>
                    <a:pt x="31819" y="27490"/>
                  </a:lnTo>
                  <a:lnTo>
                    <a:pt x="31758" y="27124"/>
                  </a:lnTo>
                  <a:lnTo>
                    <a:pt x="31697" y="26697"/>
                  </a:lnTo>
                  <a:lnTo>
                    <a:pt x="31697" y="25905"/>
                  </a:lnTo>
                  <a:lnTo>
                    <a:pt x="31514" y="24320"/>
                  </a:lnTo>
                  <a:lnTo>
                    <a:pt x="31270" y="22735"/>
                  </a:lnTo>
                  <a:lnTo>
                    <a:pt x="30965" y="21212"/>
                  </a:lnTo>
                  <a:lnTo>
                    <a:pt x="30965" y="20846"/>
                  </a:lnTo>
                  <a:lnTo>
                    <a:pt x="31026" y="20480"/>
                  </a:lnTo>
                  <a:lnTo>
                    <a:pt x="31026" y="19688"/>
                  </a:lnTo>
                  <a:lnTo>
                    <a:pt x="31026" y="18834"/>
                  </a:lnTo>
                  <a:lnTo>
                    <a:pt x="30965" y="18042"/>
                  </a:lnTo>
                  <a:lnTo>
                    <a:pt x="30904" y="17676"/>
                  </a:lnTo>
                  <a:lnTo>
                    <a:pt x="30782" y="17311"/>
                  </a:lnTo>
                  <a:lnTo>
                    <a:pt x="30478" y="16640"/>
                  </a:lnTo>
                  <a:lnTo>
                    <a:pt x="30112" y="16031"/>
                  </a:lnTo>
                  <a:lnTo>
                    <a:pt x="29746" y="15421"/>
                  </a:lnTo>
                  <a:lnTo>
                    <a:pt x="29502" y="15116"/>
                  </a:lnTo>
                  <a:lnTo>
                    <a:pt x="29258" y="14812"/>
                  </a:lnTo>
                  <a:lnTo>
                    <a:pt x="28954" y="14629"/>
                  </a:lnTo>
                  <a:lnTo>
                    <a:pt x="28649" y="14446"/>
                  </a:lnTo>
                  <a:lnTo>
                    <a:pt x="27978" y="14141"/>
                  </a:lnTo>
                  <a:lnTo>
                    <a:pt x="27247" y="13958"/>
                  </a:lnTo>
                  <a:lnTo>
                    <a:pt x="26455" y="13836"/>
                  </a:lnTo>
                  <a:lnTo>
                    <a:pt x="25662" y="13775"/>
                  </a:lnTo>
                  <a:lnTo>
                    <a:pt x="24748" y="13775"/>
                  </a:lnTo>
                  <a:lnTo>
                    <a:pt x="24565" y="13653"/>
                  </a:lnTo>
                  <a:lnTo>
                    <a:pt x="24260" y="13471"/>
                  </a:lnTo>
                  <a:lnTo>
                    <a:pt x="22919" y="12617"/>
                  </a:lnTo>
                  <a:lnTo>
                    <a:pt x="22554" y="12373"/>
                  </a:lnTo>
                  <a:lnTo>
                    <a:pt x="22432" y="12313"/>
                  </a:lnTo>
                  <a:lnTo>
                    <a:pt x="22310" y="12252"/>
                  </a:lnTo>
                  <a:lnTo>
                    <a:pt x="22310" y="12130"/>
                  </a:lnTo>
                  <a:lnTo>
                    <a:pt x="22127" y="10728"/>
                  </a:lnTo>
                  <a:lnTo>
                    <a:pt x="22066" y="10118"/>
                  </a:lnTo>
                  <a:lnTo>
                    <a:pt x="22066" y="9996"/>
                  </a:lnTo>
                  <a:lnTo>
                    <a:pt x="22188" y="9874"/>
                  </a:lnTo>
                  <a:lnTo>
                    <a:pt x="22493" y="9631"/>
                  </a:lnTo>
                  <a:lnTo>
                    <a:pt x="22615" y="9448"/>
                  </a:lnTo>
                  <a:lnTo>
                    <a:pt x="22676" y="9204"/>
                  </a:lnTo>
                  <a:lnTo>
                    <a:pt x="22858" y="8777"/>
                  </a:lnTo>
                  <a:lnTo>
                    <a:pt x="23224" y="7497"/>
                  </a:lnTo>
                  <a:lnTo>
                    <a:pt x="23407" y="6766"/>
                  </a:lnTo>
                  <a:lnTo>
                    <a:pt x="23529" y="6034"/>
                  </a:lnTo>
                  <a:lnTo>
                    <a:pt x="23651" y="5303"/>
                  </a:lnTo>
                  <a:lnTo>
                    <a:pt x="23651" y="4511"/>
                  </a:lnTo>
                  <a:lnTo>
                    <a:pt x="23590" y="3779"/>
                  </a:lnTo>
                  <a:lnTo>
                    <a:pt x="23468" y="3048"/>
                  </a:lnTo>
                  <a:lnTo>
                    <a:pt x="23285" y="2316"/>
                  </a:lnTo>
                  <a:lnTo>
                    <a:pt x="22919" y="1646"/>
                  </a:lnTo>
                  <a:lnTo>
                    <a:pt x="22493" y="1158"/>
                  </a:lnTo>
                  <a:lnTo>
                    <a:pt x="22005" y="731"/>
                  </a:lnTo>
                  <a:lnTo>
                    <a:pt x="21456" y="366"/>
                  </a:lnTo>
                  <a:lnTo>
                    <a:pt x="20786" y="122"/>
                  </a:lnTo>
                  <a:lnTo>
                    <a:pt x="19994" y="61"/>
                  </a:lnTo>
                  <a:lnTo>
                    <a:pt x="19445" y="0"/>
                  </a:lnTo>
                  <a:close/>
                </a:path>
              </a:pathLst>
            </a:custGeom>
            <a:solidFill>
              <a:srgbClr val="B3B3B3"/>
            </a:solidFill>
            <a:ln>
              <a:noFill/>
            </a:ln>
          </p:spPr>
        </p:sp>
      </p:grpSp>
      <p:grpSp>
        <p:nvGrpSpPr>
          <p:cNvPr id="543" name="Google Shape;543;p6"/>
          <p:cNvGrpSpPr/>
          <p:nvPr/>
        </p:nvGrpSpPr>
        <p:grpSpPr>
          <a:xfrm>
            <a:off x="7844040" y="1729080"/>
            <a:ext cx="465120" cy="509400"/>
            <a:chOff x="7844040" y="1729080"/>
            <a:chExt cx="465120" cy="509400"/>
          </a:xfrm>
        </p:grpSpPr>
        <p:sp>
          <p:nvSpPr>
            <p:cNvPr id="544" name="Google Shape;544;p6"/>
            <p:cNvSpPr/>
            <p:nvPr/>
          </p:nvSpPr>
          <p:spPr>
            <a:xfrm>
              <a:off x="7844040" y="1729080"/>
              <a:ext cx="465120" cy="50940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6"/>
            <p:cNvSpPr/>
            <p:nvPr/>
          </p:nvSpPr>
          <p:spPr>
            <a:xfrm>
              <a:off x="7965000" y="1861200"/>
              <a:ext cx="222840" cy="24408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6"/>
            <p:cNvSpPr/>
            <p:nvPr/>
          </p:nvSpPr>
          <p:spPr>
            <a:xfrm>
              <a:off x="8017560" y="1919160"/>
              <a:ext cx="117720" cy="12888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" name="Google Shape;547;p6"/>
          <p:cNvGrpSpPr/>
          <p:nvPr/>
        </p:nvGrpSpPr>
        <p:grpSpPr>
          <a:xfrm>
            <a:off x="4996440" y="1780920"/>
            <a:ext cx="465120" cy="509400"/>
            <a:chOff x="4996440" y="1780920"/>
            <a:chExt cx="465120" cy="509400"/>
          </a:xfrm>
        </p:grpSpPr>
        <p:sp>
          <p:nvSpPr>
            <p:cNvPr id="548" name="Google Shape;548;p6"/>
            <p:cNvSpPr/>
            <p:nvPr/>
          </p:nvSpPr>
          <p:spPr>
            <a:xfrm>
              <a:off x="4996440" y="1780920"/>
              <a:ext cx="465120" cy="50940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6"/>
            <p:cNvSpPr/>
            <p:nvPr/>
          </p:nvSpPr>
          <p:spPr>
            <a:xfrm>
              <a:off x="5117400" y="1913040"/>
              <a:ext cx="222840" cy="24408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6"/>
            <p:cNvSpPr/>
            <p:nvPr/>
          </p:nvSpPr>
          <p:spPr>
            <a:xfrm>
              <a:off x="5169960" y="1971000"/>
              <a:ext cx="117720" cy="12888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" name="Google Shape;551;p6"/>
          <p:cNvGrpSpPr/>
          <p:nvPr/>
        </p:nvGrpSpPr>
        <p:grpSpPr>
          <a:xfrm>
            <a:off x="7830000" y="714600"/>
            <a:ext cx="436320" cy="439560"/>
            <a:chOff x="7830000" y="714600"/>
            <a:chExt cx="436320" cy="439560"/>
          </a:xfrm>
        </p:grpSpPr>
        <p:sp>
          <p:nvSpPr>
            <p:cNvPr id="552" name="Google Shape;552;p6"/>
            <p:cNvSpPr/>
            <p:nvPr/>
          </p:nvSpPr>
          <p:spPr>
            <a:xfrm>
              <a:off x="7830000" y="714600"/>
              <a:ext cx="436320" cy="43956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6"/>
            <p:cNvSpPr/>
            <p:nvPr/>
          </p:nvSpPr>
          <p:spPr>
            <a:xfrm>
              <a:off x="7943400" y="828720"/>
              <a:ext cx="209160" cy="21060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6"/>
            <p:cNvSpPr/>
            <p:nvPr/>
          </p:nvSpPr>
          <p:spPr>
            <a:xfrm>
              <a:off x="7992720" y="878760"/>
              <a:ext cx="110520" cy="11124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6"/>
          <p:cNvGrpSpPr/>
          <p:nvPr/>
        </p:nvGrpSpPr>
        <p:grpSpPr>
          <a:xfrm>
            <a:off x="8166600" y="298080"/>
            <a:ext cx="325440" cy="383760"/>
            <a:chOff x="8166600" y="298080"/>
            <a:chExt cx="325440" cy="383760"/>
          </a:xfrm>
        </p:grpSpPr>
        <p:sp>
          <p:nvSpPr>
            <p:cNvPr id="556" name="Google Shape;556;p6"/>
            <p:cNvSpPr/>
            <p:nvPr/>
          </p:nvSpPr>
          <p:spPr>
            <a:xfrm>
              <a:off x="8166600" y="298080"/>
              <a:ext cx="325440" cy="383760"/>
            </a:xfrm>
            <a:prstGeom prst="ellipse">
              <a:avLst/>
            </a:prstGeom>
            <a:solidFill>
              <a:srgbClr val="0DB7C4">
                <a:alpha val="3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6"/>
            <p:cNvSpPr/>
            <p:nvPr/>
          </p:nvSpPr>
          <p:spPr>
            <a:xfrm>
              <a:off x="8251200" y="398160"/>
              <a:ext cx="155880" cy="183960"/>
            </a:xfrm>
            <a:prstGeom prst="ellipse">
              <a:avLst/>
            </a:prstGeom>
            <a:solidFill>
              <a:srgbClr val="0DB7C4">
                <a:alpha val="3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6"/>
            <p:cNvSpPr/>
            <p:nvPr/>
          </p:nvSpPr>
          <p:spPr>
            <a:xfrm>
              <a:off x="8287920" y="441360"/>
              <a:ext cx="82440" cy="97200"/>
            </a:xfrm>
            <a:prstGeom prst="ellipse">
              <a:avLst/>
            </a:prstGeom>
            <a:solidFill>
              <a:srgbClr val="0DB7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" name="Google Shape;559;p6"/>
          <p:cNvGrpSpPr/>
          <p:nvPr/>
        </p:nvGrpSpPr>
        <p:grpSpPr>
          <a:xfrm>
            <a:off x="5866200" y="3069360"/>
            <a:ext cx="447840" cy="500760"/>
            <a:chOff x="5866200" y="3069360"/>
            <a:chExt cx="447840" cy="500760"/>
          </a:xfrm>
        </p:grpSpPr>
        <p:sp>
          <p:nvSpPr>
            <p:cNvPr id="560" name="Google Shape;560;p6"/>
            <p:cNvSpPr/>
            <p:nvPr/>
          </p:nvSpPr>
          <p:spPr>
            <a:xfrm>
              <a:off x="5866200" y="3069360"/>
              <a:ext cx="447840" cy="50076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6"/>
            <p:cNvSpPr/>
            <p:nvPr/>
          </p:nvSpPr>
          <p:spPr>
            <a:xfrm>
              <a:off x="5982480" y="3199680"/>
              <a:ext cx="214920" cy="24012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6"/>
            <p:cNvSpPr/>
            <p:nvPr/>
          </p:nvSpPr>
          <p:spPr>
            <a:xfrm>
              <a:off x="6033240" y="3256200"/>
              <a:ext cx="113400" cy="12672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" name="Google Shape;563;p6"/>
          <p:cNvGrpSpPr/>
          <p:nvPr/>
        </p:nvGrpSpPr>
        <p:grpSpPr>
          <a:xfrm>
            <a:off x="8688240" y="2251440"/>
            <a:ext cx="236520" cy="229320"/>
            <a:chOff x="8688240" y="2251440"/>
            <a:chExt cx="236520" cy="229320"/>
          </a:xfrm>
        </p:grpSpPr>
        <p:sp>
          <p:nvSpPr>
            <p:cNvPr id="564" name="Google Shape;564;p6"/>
            <p:cNvSpPr/>
            <p:nvPr/>
          </p:nvSpPr>
          <p:spPr>
            <a:xfrm>
              <a:off x="8688240" y="2251440"/>
              <a:ext cx="236520" cy="22932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6"/>
            <p:cNvSpPr/>
            <p:nvPr/>
          </p:nvSpPr>
          <p:spPr>
            <a:xfrm>
              <a:off x="8749800" y="2310840"/>
              <a:ext cx="113400" cy="10980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6"/>
            <p:cNvSpPr/>
            <p:nvPr/>
          </p:nvSpPr>
          <p:spPr>
            <a:xfrm>
              <a:off x="8776440" y="2337120"/>
              <a:ext cx="59760" cy="5796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6"/>
          <p:cNvGrpSpPr/>
          <p:nvPr/>
        </p:nvGrpSpPr>
        <p:grpSpPr>
          <a:xfrm>
            <a:off x="5594400" y="178200"/>
            <a:ext cx="673920" cy="739080"/>
            <a:chOff x="5594400" y="178200"/>
            <a:chExt cx="673920" cy="739080"/>
          </a:xfrm>
        </p:grpSpPr>
        <p:sp>
          <p:nvSpPr>
            <p:cNvPr id="568" name="Google Shape;568;p6"/>
            <p:cNvSpPr/>
            <p:nvPr/>
          </p:nvSpPr>
          <p:spPr>
            <a:xfrm>
              <a:off x="5594400" y="178200"/>
              <a:ext cx="673920" cy="739080"/>
            </a:xfrm>
            <a:prstGeom prst="ellipse">
              <a:avLst/>
            </a:prstGeom>
            <a:solidFill>
              <a:srgbClr val="0DB7C4">
                <a:alpha val="3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6"/>
            <p:cNvSpPr/>
            <p:nvPr/>
          </p:nvSpPr>
          <p:spPr>
            <a:xfrm>
              <a:off x="5769360" y="370440"/>
              <a:ext cx="323280" cy="354600"/>
            </a:xfrm>
            <a:prstGeom prst="ellipse">
              <a:avLst/>
            </a:prstGeom>
            <a:solidFill>
              <a:srgbClr val="0DB7C4">
                <a:alpha val="36862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6"/>
            <p:cNvSpPr/>
            <p:nvPr/>
          </p:nvSpPr>
          <p:spPr>
            <a:xfrm>
              <a:off x="5845680" y="453960"/>
              <a:ext cx="170640" cy="187200"/>
            </a:xfrm>
            <a:prstGeom prst="ellipse">
              <a:avLst/>
            </a:prstGeom>
            <a:solidFill>
              <a:srgbClr val="0DB7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" name="Google Shape;571;p6"/>
          <p:cNvSpPr txBox="1"/>
          <p:nvPr/>
        </p:nvSpPr>
        <p:spPr>
          <a:xfrm>
            <a:off x="321120" y="2918160"/>
            <a:ext cx="4610160" cy="10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2" name="Google Shape;572;p6"/>
          <p:cNvGrpSpPr/>
          <p:nvPr/>
        </p:nvGrpSpPr>
        <p:grpSpPr>
          <a:xfrm>
            <a:off x="6231240" y="968040"/>
            <a:ext cx="310680" cy="291960"/>
            <a:chOff x="6231240" y="968040"/>
            <a:chExt cx="310680" cy="291960"/>
          </a:xfrm>
        </p:grpSpPr>
        <p:sp>
          <p:nvSpPr>
            <p:cNvPr id="573" name="Google Shape;573;p6"/>
            <p:cNvSpPr/>
            <p:nvPr/>
          </p:nvSpPr>
          <p:spPr>
            <a:xfrm>
              <a:off x="6231240" y="968040"/>
              <a:ext cx="310680" cy="29196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6"/>
            <p:cNvSpPr/>
            <p:nvPr/>
          </p:nvSpPr>
          <p:spPr>
            <a:xfrm>
              <a:off x="6311880" y="1044000"/>
              <a:ext cx="148680" cy="140040"/>
            </a:xfrm>
            <a:prstGeom prst="ellipse">
              <a:avLst/>
            </a:prstGeom>
            <a:solidFill>
              <a:srgbClr val="F24745">
                <a:alpha val="3372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6"/>
            <p:cNvSpPr/>
            <p:nvPr/>
          </p:nvSpPr>
          <p:spPr>
            <a:xfrm>
              <a:off x="6347160" y="1077120"/>
              <a:ext cx="78480" cy="73800"/>
            </a:xfrm>
            <a:prstGeom prst="ellipse">
              <a:avLst/>
            </a:prstGeom>
            <a:solidFill>
              <a:srgbClr val="F247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" name="Google Shape;576;p6"/>
          <p:cNvSpPr/>
          <p:nvPr/>
        </p:nvSpPr>
        <p:spPr>
          <a:xfrm>
            <a:off x="334800" y="2067120"/>
            <a:ext cx="4678200" cy="2732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2000" strike="noStrike">
                <a:solidFill>
                  <a:srgbClr val="0DB7C4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Efectos en salud mental**</a:t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  <a:p>
            <a:pPr indent="-342719" lvl="1" marL="8002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Estrés</a:t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85480" lvl="2" marL="12002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Depresión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285480" lvl="2" marL="120024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Ansiedad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42719" lvl="1" marL="8002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Síndrome Burnout***</a:t>
            </a:r>
            <a:endParaRPr b="0" i="0" sz="20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42720" lvl="2" marL="12574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Insomnio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42720" lvl="2" marL="12574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Comportamiento agresivo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42720" lvl="2" marL="12574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DB7C4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Dificultad de concentración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6"/>
          <p:cNvSpPr/>
          <p:nvPr/>
        </p:nvSpPr>
        <p:spPr>
          <a:xfrm>
            <a:off x="973800" y="4587840"/>
            <a:ext cx="7950960" cy="501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9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*Musculoskeletal Disorders and Workplace Factors [Putz-Anderson , 1997]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9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**Factores Psicosociales de Riesgo Laboral: ¿Nuevos tiempos, nuevos riesgos? [Rodríguez, 2009]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9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***Staff Burnout [Freudenberger, 1974]</a:t>
            </a:r>
            <a:endParaRPr b="0" sz="9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A9D039"/>
        </a:solidFill>
      </p:bgPr>
    </p:bg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7"/>
          <p:cNvSpPr txBox="1"/>
          <p:nvPr/>
        </p:nvSpPr>
        <p:spPr>
          <a:xfrm>
            <a:off x="866880" y="495480"/>
            <a:ext cx="55224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72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9.653 </a:t>
            </a:r>
            <a:r>
              <a:rPr b="0" lang="es-CO" sz="48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casos</a:t>
            </a:r>
            <a:r>
              <a:rPr b="0" lang="es-CO" sz="72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endParaRPr b="0" sz="7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7"/>
          <p:cNvSpPr txBox="1"/>
          <p:nvPr/>
        </p:nvSpPr>
        <p:spPr>
          <a:xfrm>
            <a:off x="1284480" y="1030320"/>
            <a:ext cx="7173720" cy="462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24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 enfermedad de naturaleza laboral</a:t>
            </a:r>
            <a:endParaRPr b="0" sz="2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7"/>
          <p:cNvSpPr txBox="1"/>
          <p:nvPr/>
        </p:nvSpPr>
        <p:spPr>
          <a:xfrm>
            <a:off x="866880" y="3657840"/>
            <a:ext cx="71736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72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165 </a:t>
            </a:r>
            <a:r>
              <a:rPr b="0" lang="es-CO" sz="48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personas</a:t>
            </a:r>
            <a:endParaRPr b="0" sz="4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7"/>
          <p:cNvSpPr txBox="1"/>
          <p:nvPr/>
        </p:nvSpPr>
        <p:spPr>
          <a:xfrm>
            <a:off x="1284480" y="4268880"/>
            <a:ext cx="7173720" cy="462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24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atendidas en las ciudad de bogotá</a:t>
            </a:r>
            <a:endParaRPr b="0" sz="2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7"/>
          <p:cNvSpPr txBox="1"/>
          <p:nvPr/>
        </p:nvSpPr>
        <p:spPr>
          <a:xfrm>
            <a:off x="866880" y="2114760"/>
            <a:ext cx="71736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72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1.078</a:t>
            </a:r>
            <a:r>
              <a:rPr b="0" lang="es-CO" sz="48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casos</a:t>
            </a:r>
            <a:endParaRPr b="0" sz="4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7"/>
          <p:cNvSpPr txBox="1"/>
          <p:nvPr/>
        </p:nvSpPr>
        <p:spPr>
          <a:xfrm>
            <a:off x="1284480" y="2649600"/>
            <a:ext cx="7173720" cy="4629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2400" strike="noStrik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 salud mental a nivel nacional</a:t>
            </a:r>
            <a:endParaRPr b="0" sz="2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7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9" name="Google Shape;589;p7"/>
          <p:cNvSpPr/>
          <p:nvPr/>
        </p:nvSpPr>
        <p:spPr>
          <a:xfrm>
            <a:off x="6934320" y="261000"/>
            <a:ext cx="1595160" cy="1735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54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2017</a:t>
            </a:r>
            <a:endParaRPr b="0" sz="5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7"/>
          <p:cNvSpPr/>
          <p:nvPr/>
        </p:nvSpPr>
        <p:spPr>
          <a:xfrm>
            <a:off x="1098360" y="4688640"/>
            <a:ext cx="754848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Información extraída de las bases de datos públicas del Ministerio de Salud:</a:t>
            </a:r>
            <a:r>
              <a:rPr b="1" lang="es-CO" sz="1200" strike="noStrike">
                <a:solidFill>
                  <a:srgbClr val="0DB7C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s-CO" sz="1200" u="sng" strike="noStrike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www.minsalud.gov.co</a:t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12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7"/>
          <p:cNvSpPr/>
          <p:nvPr/>
        </p:nvSpPr>
        <p:spPr>
          <a:xfrm>
            <a:off x="5861520" y="1096200"/>
            <a:ext cx="1627920" cy="3348000"/>
          </a:xfrm>
          <a:custGeom>
            <a:rect b="b" l="l" r="r" t="t"/>
            <a:pathLst>
              <a:path extrusionOk="0" h="80215" w="39012">
                <a:moveTo>
                  <a:pt x="20116" y="366"/>
                </a:moveTo>
                <a:lnTo>
                  <a:pt x="20725" y="488"/>
                </a:lnTo>
                <a:lnTo>
                  <a:pt x="21274" y="731"/>
                </a:lnTo>
                <a:lnTo>
                  <a:pt x="21822" y="1036"/>
                </a:lnTo>
                <a:lnTo>
                  <a:pt x="22066" y="1219"/>
                </a:lnTo>
                <a:lnTo>
                  <a:pt x="22310" y="1524"/>
                </a:lnTo>
                <a:lnTo>
                  <a:pt x="22554" y="1768"/>
                </a:lnTo>
                <a:lnTo>
                  <a:pt x="22737" y="2072"/>
                </a:lnTo>
                <a:lnTo>
                  <a:pt x="22980" y="2743"/>
                </a:lnTo>
                <a:lnTo>
                  <a:pt x="23163" y="3413"/>
                </a:lnTo>
                <a:lnTo>
                  <a:pt x="23285" y="4206"/>
                </a:lnTo>
                <a:lnTo>
                  <a:pt x="23285" y="4998"/>
                </a:lnTo>
                <a:lnTo>
                  <a:pt x="23224" y="5791"/>
                </a:lnTo>
                <a:lnTo>
                  <a:pt x="23102" y="6583"/>
                </a:lnTo>
                <a:lnTo>
                  <a:pt x="22798" y="7924"/>
                </a:lnTo>
                <a:lnTo>
                  <a:pt x="22615" y="8533"/>
                </a:lnTo>
                <a:lnTo>
                  <a:pt x="22371" y="9204"/>
                </a:lnTo>
                <a:lnTo>
                  <a:pt x="22310" y="9326"/>
                </a:lnTo>
                <a:lnTo>
                  <a:pt x="22188" y="9509"/>
                </a:lnTo>
                <a:lnTo>
                  <a:pt x="21883" y="9752"/>
                </a:lnTo>
                <a:lnTo>
                  <a:pt x="21152" y="10179"/>
                </a:lnTo>
                <a:lnTo>
                  <a:pt x="20420" y="10606"/>
                </a:lnTo>
                <a:lnTo>
                  <a:pt x="19994" y="10789"/>
                </a:lnTo>
                <a:lnTo>
                  <a:pt x="19567" y="10850"/>
                </a:lnTo>
                <a:lnTo>
                  <a:pt x="19140" y="10850"/>
                </a:lnTo>
                <a:lnTo>
                  <a:pt x="18714" y="10667"/>
                </a:lnTo>
                <a:lnTo>
                  <a:pt x="17982" y="10240"/>
                </a:lnTo>
                <a:lnTo>
                  <a:pt x="17251" y="9813"/>
                </a:lnTo>
                <a:lnTo>
                  <a:pt x="16885" y="9570"/>
                </a:lnTo>
                <a:lnTo>
                  <a:pt x="16763" y="9387"/>
                </a:lnTo>
                <a:lnTo>
                  <a:pt x="16641" y="9265"/>
                </a:lnTo>
                <a:lnTo>
                  <a:pt x="16458" y="8777"/>
                </a:lnTo>
                <a:lnTo>
                  <a:pt x="16336" y="8351"/>
                </a:lnTo>
                <a:lnTo>
                  <a:pt x="16093" y="7497"/>
                </a:lnTo>
                <a:lnTo>
                  <a:pt x="15910" y="6705"/>
                </a:lnTo>
                <a:lnTo>
                  <a:pt x="15788" y="5912"/>
                </a:lnTo>
                <a:lnTo>
                  <a:pt x="15727" y="5120"/>
                </a:lnTo>
                <a:lnTo>
                  <a:pt x="15727" y="4328"/>
                </a:lnTo>
                <a:lnTo>
                  <a:pt x="15788" y="3474"/>
                </a:lnTo>
                <a:lnTo>
                  <a:pt x="15971" y="2804"/>
                </a:lnTo>
                <a:lnTo>
                  <a:pt x="16215" y="2194"/>
                </a:lnTo>
                <a:lnTo>
                  <a:pt x="16580" y="1585"/>
                </a:lnTo>
                <a:lnTo>
                  <a:pt x="16824" y="1341"/>
                </a:lnTo>
                <a:lnTo>
                  <a:pt x="17068" y="1097"/>
                </a:lnTo>
                <a:lnTo>
                  <a:pt x="17617" y="731"/>
                </a:lnTo>
                <a:lnTo>
                  <a:pt x="18226" y="549"/>
                </a:lnTo>
                <a:lnTo>
                  <a:pt x="18836" y="427"/>
                </a:lnTo>
                <a:lnTo>
                  <a:pt x="19506" y="366"/>
                </a:lnTo>
                <a:close/>
                <a:moveTo>
                  <a:pt x="19323" y="32732"/>
                </a:moveTo>
                <a:lnTo>
                  <a:pt x="19201" y="32854"/>
                </a:lnTo>
                <a:lnTo>
                  <a:pt x="19140" y="33037"/>
                </a:lnTo>
                <a:lnTo>
                  <a:pt x="19140" y="33219"/>
                </a:lnTo>
                <a:lnTo>
                  <a:pt x="19201" y="33341"/>
                </a:lnTo>
                <a:lnTo>
                  <a:pt x="19262" y="33463"/>
                </a:lnTo>
                <a:lnTo>
                  <a:pt x="19567" y="33463"/>
                </a:lnTo>
                <a:lnTo>
                  <a:pt x="19628" y="33341"/>
                </a:lnTo>
                <a:lnTo>
                  <a:pt x="19689" y="33280"/>
                </a:lnTo>
                <a:lnTo>
                  <a:pt x="19628" y="33097"/>
                </a:lnTo>
                <a:lnTo>
                  <a:pt x="19506" y="33280"/>
                </a:lnTo>
                <a:lnTo>
                  <a:pt x="19445" y="33280"/>
                </a:lnTo>
                <a:lnTo>
                  <a:pt x="19384" y="33097"/>
                </a:lnTo>
                <a:lnTo>
                  <a:pt x="19384" y="32915"/>
                </a:lnTo>
                <a:lnTo>
                  <a:pt x="19384" y="32854"/>
                </a:lnTo>
                <a:lnTo>
                  <a:pt x="19445" y="32793"/>
                </a:lnTo>
                <a:lnTo>
                  <a:pt x="19384" y="32732"/>
                </a:lnTo>
                <a:close/>
                <a:moveTo>
                  <a:pt x="5060" y="39437"/>
                </a:moveTo>
                <a:lnTo>
                  <a:pt x="4877" y="39619"/>
                </a:lnTo>
                <a:lnTo>
                  <a:pt x="4512" y="40046"/>
                </a:lnTo>
                <a:lnTo>
                  <a:pt x="4085" y="40412"/>
                </a:lnTo>
                <a:lnTo>
                  <a:pt x="3597" y="40717"/>
                </a:lnTo>
                <a:lnTo>
                  <a:pt x="3110" y="40960"/>
                </a:lnTo>
                <a:lnTo>
                  <a:pt x="3414" y="40960"/>
                </a:lnTo>
                <a:lnTo>
                  <a:pt x="3780" y="40899"/>
                </a:lnTo>
                <a:lnTo>
                  <a:pt x="4085" y="40778"/>
                </a:lnTo>
                <a:lnTo>
                  <a:pt x="4329" y="40534"/>
                </a:lnTo>
                <a:lnTo>
                  <a:pt x="4572" y="40290"/>
                </a:lnTo>
                <a:lnTo>
                  <a:pt x="4755" y="40046"/>
                </a:lnTo>
                <a:lnTo>
                  <a:pt x="4938" y="39741"/>
                </a:lnTo>
                <a:lnTo>
                  <a:pt x="5060" y="39437"/>
                </a:lnTo>
                <a:close/>
                <a:moveTo>
                  <a:pt x="33952" y="39437"/>
                </a:moveTo>
                <a:lnTo>
                  <a:pt x="34074" y="39741"/>
                </a:lnTo>
                <a:lnTo>
                  <a:pt x="34196" y="40046"/>
                </a:lnTo>
                <a:lnTo>
                  <a:pt x="34440" y="40290"/>
                </a:lnTo>
                <a:lnTo>
                  <a:pt x="34683" y="40534"/>
                </a:lnTo>
                <a:lnTo>
                  <a:pt x="34927" y="40778"/>
                </a:lnTo>
                <a:lnTo>
                  <a:pt x="35232" y="40899"/>
                </a:lnTo>
                <a:lnTo>
                  <a:pt x="35598" y="40960"/>
                </a:lnTo>
                <a:lnTo>
                  <a:pt x="35903" y="40960"/>
                </a:lnTo>
                <a:lnTo>
                  <a:pt x="35537" y="40839"/>
                </a:lnTo>
                <a:lnTo>
                  <a:pt x="35232" y="40656"/>
                </a:lnTo>
                <a:lnTo>
                  <a:pt x="35171" y="40595"/>
                </a:lnTo>
                <a:lnTo>
                  <a:pt x="34805" y="40351"/>
                </a:lnTo>
                <a:lnTo>
                  <a:pt x="34501" y="40046"/>
                </a:lnTo>
                <a:lnTo>
                  <a:pt x="33952" y="39437"/>
                </a:lnTo>
                <a:close/>
                <a:moveTo>
                  <a:pt x="15361" y="56138"/>
                </a:moveTo>
                <a:lnTo>
                  <a:pt x="15178" y="56442"/>
                </a:lnTo>
                <a:lnTo>
                  <a:pt x="15117" y="56747"/>
                </a:lnTo>
                <a:lnTo>
                  <a:pt x="15117" y="57052"/>
                </a:lnTo>
                <a:lnTo>
                  <a:pt x="15178" y="57418"/>
                </a:lnTo>
                <a:lnTo>
                  <a:pt x="15239" y="57722"/>
                </a:lnTo>
                <a:lnTo>
                  <a:pt x="15422" y="57966"/>
                </a:lnTo>
                <a:lnTo>
                  <a:pt x="15605" y="58210"/>
                </a:lnTo>
                <a:lnTo>
                  <a:pt x="15849" y="58454"/>
                </a:lnTo>
                <a:lnTo>
                  <a:pt x="16154" y="58576"/>
                </a:lnTo>
                <a:lnTo>
                  <a:pt x="16458" y="58698"/>
                </a:lnTo>
                <a:lnTo>
                  <a:pt x="16824" y="58698"/>
                </a:lnTo>
                <a:lnTo>
                  <a:pt x="17129" y="58637"/>
                </a:lnTo>
                <a:lnTo>
                  <a:pt x="17434" y="58576"/>
                </a:lnTo>
                <a:lnTo>
                  <a:pt x="17677" y="58393"/>
                </a:lnTo>
                <a:lnTo>
                  <a:pt x="17921" y="58210"/>
                </a:lnTo>
                <a:lnTo>
                  <a:pt x="18165" y="57905"/>
                </a:lnTo>
                <a:lnTo>
                  <a:pt x="17860" y="58149"/>
                </a:lnTo>
                <a:lnTo>
                  <a:pt x="17556" y="58332"/>
                </a:lnTo>
                <a:lnTo>
                  <a:pt x="17495" y="58332"/>
                </a:lnTo>
                <a:lnTo>
                  <a:pt x="17251" y="58454"/>
                </a:lnTo>
                <a:lnTo>
                  <a:pt x="17007" y="58515"/>
                </a:lnTo>
                <a:lnTo>
                  <a:pt x="16763" y="58515"/>
                </a:lnTo>
                <a:lnTo>
                  <a:pt x="16519" y="58454"/>
                </a:lnTo>
                <a:lnTo>
                  <a:pt x="16276" y="58393"/>
                </a:lnTo>
                <a:lnTo>
                  <a:pt x="16032" y="58271"/>
                </a:lnTo>
                <a:lnTo>
                  <a:pt x="15849" y="58088"/>
                </a:lnTo>
                <a:lnTo>
                  <a:pt x="15666" y="57905"/>
                </a:lnTo>
                <a:lnTo>
                  <a:pt x="15422" y="57540"/>
                </a:lnTo>
                <a:lnTo>
                  <a:pt x="15300" y="57052"/>
                </a:lnTo>
                <a:lnTo>
                  <a:pt x="15239" y="56625"/>
                </a:lnTo>
                <a:lnTo>
                  <a:pt x="15361" y="56138"/>
                </a:lnTo>
                <a:close/>
                <a:moveTo>
                  <a:pt x="23651" y="56138"/>
                </a:moveTo>
                <a:lnTo>
                  <a:pt x="23712" y="56442"/>
                </a:lnTo>
                <a:lnTo>
                  <a:pt x="23773" y="56747"/>
                </a:lnTo>
                <a:lnTo>
                  <a:pt x="23712" y="57052"/>
                </a:lnTo>
                <a:lnTo>
                  <a:pt x="23651" y="57357"/>
                </a:lnTo>
                <a:lnTo>
                  <a:pt x="23529" y="57601"/>
                </a:lnTo>
                <a:lnTo>
                  <a:pt x="23407" y="57905"/>
                </a:lnTo>
                <a:lnTo>
                  <a:pt x="23163" y="58088"/>
                </a:lnTo>
                <a:lnTo>
                  <a:pt x="22919" y="58271"/>
                </a:lnTo>
                <a:lnTo>
                  <a:pt x="22676" y="58393"/>
                </a:lnTo>
                <a:lnTo>
                  <a:pt x="22371" y="58454"/>
                </a:lnTo>
                <a:lnTo>
                  <a:pt x="22127" y="58515"/>
                </a:lnTo>
                <a:lnTo>
                  <a:pt x="21822" y="58454"/>
                </a:lnTo>
                <a:lnTo>
                  <a:pt x="21578" y="58393"/>
                </a:lnTo>
                <a:lnTo>
                  <a:pt x="21335" y="58271"/>
                </a:lnTo>
                <a:lnTo>
                  <a:pt x="21091" y="58088"/>
                </a:lnTo>
                <a:lnTo>
                  <a:pt x="20847" y="57905"/>
                </a:lnTo>
                <a:lnTo>
                  <a:pt x="20847" y="57905"/>
                </a:lnTo>
                <a:lnTo>
                  <a:pt x="21030" y="58210"/>
                </a:lnTo>
                <a:lnTo>
                  <a:pt x="21274" y="58393"/>
                </a:lnTo>
                <a:lnTo>
                  <a:pt x="21578" y="58576"/>
                </a:lnTo>
                <a:lnTo>
                  <a:pt x="21883" y="58637"/>
                </a:lnTo>
                <a:lnTo>
                  <a:pt x="22188" y="58698"/>
                </a:lnTo>
                <a:lnTo>
                  <a:pt x="22554" y="58698"/>
                </a:lnTo>
                <a:lnTo>
                  <a:pt x="22859" y="58576"/>
                </a:lnTo>
                <a:lnTo>
                  <a:pt x="23163" y="58454"/>
                </a:lnTo>
                <a:lnTo>
                  <a:pt x="23407" y="58210"/>
                </a:lnTo>
                <a:lnTo>
                  <a:pt x="23590" y="57966"/>
                </a:lnTo>
                <a:lnTo>
                  <a:pt x="23773" y="57722"/>
                </a:lnTo>
                <a:lnTo>
                  <a:pt x="23834" y="57357"/>
                </a:lnTo>
                <a:lnTo>
                  <a:pt x="23895" y="57052"/>
                </a:lnTo>
                <a:lnTo>
                  <a:pt x="23895" y="56747"/>
                </a:lnTo>
                <a:lnTo>
                  <a:pt x="23773" y="56442"/>
                </a:lnTo>
                <a:lnTo>
                  <a:pt x="23651" y="56138"/>
                </a:lnTo>
                <a:close/>
                <a:moveTo>
                  <a:pt x="19506" y="53273"/>
                </a:moveTo>
                <a:lnTo>
                  <a:pt x="19628" y="54309"/>
                </a:lnTo>
                <a:lnTo>
                  <a:pt x="19689" y="54858"/>
                </a:lnTo>
                <a:lnTo>
                  <a:pt x="19689" y="55406"/>
                </a:lnTo>
                <a:lnTo>
                  <a:pt x="19567" y="56442"/>
                </a:lnTo>
                <a:lnTo>
                  <a:pt x="19567" y="56930"/>
                </a:lnTo>
                <a:lnTo>
                  <a:pt x="19567" y="57418"/>
                </a:lnTo>
                <a:lnTo>
                  <a:pt x="19689" y="57844"/>
                </a:lnTo>
                <a:lnTo>
                  <a:pt x="19811" y="58210"/>
                </a:lnTo>
                <a:lnTo>
                  <a:pt x="19933" y="58454"/>
                </a:lnTo>
                <a:lnTo>
                  <a:pt x="19933" y="58698"/>
                </a:lnTo>
                <a:lnTo>
                  <a:pt x="19933" y="59246"/>
                </a:lnTo>
                <a:lnTo>
                  <a:pt x="19811" y="60283"/>
                </a:lnTo>
                <a:lnTo>
                  <a:pt x="19689" y="61319"/>
                </a:lnTo>
                <a:lnTo>
                  <a:pt x="19628" y="62843"/>
                </a:lnTo>
                <a:lnTo>
                  <a:pt x="19628" y="64305"/>
                </a:lnTo>
                <a:lnTo>
                  <a:pt x="19567" y="65281"/>
                </a:lnTo>
                <a:lnTo>
                  <a:pt x="19628" y="66195"/>
                </a:lnTo>
                <a:lnTo>
                  <a:pt x="19750" y="68267"/>
                </a:lnTo>
                <a:lnTo>
                  <a:pt x="19750" y="69486"/>
                </a:lnTo>
                <a:lnTo>
                  <a:pt x="19689" y="70645"/>
                </a:lnTo>
                <a:lnTo>
                  <a:pt x="19506" y="73022"/>
                </a:lnTo>
                <a:lnTo>
                  <a:pt x="19323" y="70888"/>
                </a:lnTo>
                <a:lnTo>
                  <a:pt x="19262" y="69791"/>
                </a:lnTo>
                <a:lnTo>
                  <a:pt x="19262" y="68694"/>
                </a:lnTo>
                <a:lnTo>
                  <a:pt x="19323" y="67658"/>
                </a:lnTo>
                <a:lnTo>
                  <a:pt x="19384" y="66561"/>
                </a:lnTo>
                <a:lnTo>
                  <a:pt x="19445" y="65464"/>
                </a:lnTo>
                <a:lnTo>
                  <a:pt x="19384" y="64366"/>
                </a:lnTo>
                <a:lnTo>
                  <a:pt x="19323" y="62599"/>
                </a:lnTo>
                <a:lnTo>
                  <a:pt x="19323" y="61745"/>
                </a:lnTo>
                <a:lnTo>
                  <a:pt x="19262" y="60831"/>
                </a:lnTo>
                <a:lnTo>
                  <a:pt x="19140" y="59612"/>
                </a:lnTo>
                <a:lnTo>
                  <a:pt x="19079" y="59002"/>
                </a:lnTo>
                <a:lnTo>
                  <a:pt x="19079" y="58698"/>
                </a:lnTo>
                <a:lnTo>
                  <a:pt x="19079" y="58393"/>
                </a:lnTo>
                <a:lnTo>
                  <a:pt x="19262" y="57844"/>
                </a:lnTo>
                <a:lnTo>
                  <a:pt x="19384" y="57235"/>
                </a:lnTo>
                <a:lnTo>
                  <a:pt x="19445" y="56625"/>
                </a:lnTo>
                <a:lnTo>
                  <a:pt x="19384" y="56016"/>
                </a:lnTo>
                <a:lnTo>
                  <a:pt x="19384" y="55345"/>
                </a:lnTo>
                <a:lnTo>
                  <a:pt x="19384" y="54614"/>
                </a:lnTo>
                <a:lnTo>
                  <a:pt x="19506" y="53273"/>
                </a:lnTo>
                <a:close/>
                <a:moveTo>
                  <a:pt x="21883" y="10118"/>
                </a:moveTo>
                <a:lnTo>
                  <a:pt x="22066" y="12191"/>
                </a:lnTo>
                <a:lnTo>
                  <a:pt x="22066" y="12313"/>
                </a:lnTo>
                <a:lnTo>
                  <a:pt x="22127" y="12434"/>
                </a:lnTo>
                <a:lnTo>
                  <a:pt x="22371" y="12617"/>
                </a:lnTo>
                <a:lnTo>
                  <a:pt x="22676" y="12739"/>
                </a:lnTo>
                <a:lnTo>
                  <a:pt x="23224" y="13105"/>
                </a:lnTo>
                <a:lnTo>
                  <a:pt x="24321" y="13836"/>
                </a:lnTo>
                <a:lnTo>
                  <a:pt x="22493" y="14141"/>
                </a:lnTo>
                <a:lnTo>
                  <a:pt x="22493" y="14141"/>
                </a:lnTo>
                <a:lnTo>
                  <a:pt x="24139" y="14080"/>
                </a:lnTo>
                <a:lnTo>
                  <a:pt x="25784" y="14080"/>
                </a:lnTo>
                <a:lnTo>
                  <a:pt x="26638" y="14141"/>
                </a:lnTo>
                <a:lnTo>
                  <a:pt x="27491" y="14324"/>
                </a:lnTo>
                <a:lnTo>
                  <a:pt x="27918" y="14446"/>
                </a:lnTo>
                <a:lnTo>
                  <a:pt x="28344" y="14629"/>
                </a:lnTo>
                <a:lnTo>
                  <a:pt x="28710" y="14812"/>
                </a:lnTo>
                <a:lnTo>
                  <a:pt x="29015" y="15055"/>
                </a:lnTo>
                <a:lnTo>
                  <a:pt x="29320" y="15421"/>
                </a:lnTo>
                <a:lnTo>
                  <a:pt x="29563" y="15787"/>
                </a:lnTo>
                <a:lnTo>
                  <a:pt x="29990" y="16518"/>
                </a:lnTo>
                <a:lnTo>
                  <a:pt x="30356" y="17311"/>
                </a:lnTo>
                <a:lnTo>
                  <a:pt x="30539" y="17676"/>
                </a:lnTo>
                <a:lnTo>
                  <a:pt x="30600" y="18103"/>
                </a:lnTo>
                <a:lnTo>
                  <a:pt x="30661" y="19017"/>
                </a:lnTo>
                <a:lnTo>
                  <a:pt x="30661" y="19932"/>
                </a:lnTo>
                <a:lnTo>
                  <a:pt x="30600" y="20846"/>
                </a:lnTo>
                <a:lnTo>
                  <a:pt x="30600" y="21151"/>
                </a:lnTo>
                <a:lnTo>
                  <a:pt x="30661" y="21455"/>
                </a:lnTo>
                <a:lnTo>
                  <a:pt x="30965" y="23345"/>
                </a:lnTo>
                <a:lnTo>
                  <a:pt x="31209" y="25235"/>
                </a:lnTo>
                <a:lnTo>
                  <a:pt x="31270" y="26149"/>
                </a:lnTo>
                <a:lnTo>
                  <a:pt x="31331" y="27063"/>
                </a:lnTo>
                <a:lnTo>
                  <a:pt x="31392" y="27429"/>
                </a:lnTo>
                <a:lnTo>
                  <a:pt x="31514" y="27795"/>
                </a:lnTo>
                <a:lnTo>
                  <a:pt x="31697" y="28160"/>
                </a:lnTo>
                <a:lnTo>
                  <a:pt x="31880" y="28465"/>
                </a:lnTo>
                <a:lnTo>
                  <a:pt x="32123" y="28770"/>
                </a:lnTo>
                <a:lnTo>
                  <a:pt x="32245" y="29136"/>
                </a:lnTo>
                <a:lnTo>
                  <a:pt x="32550" y="29928"/>
                </a:lnTo>
                <a:lnTo>
                  <a:pt x="32916" y="30781"/>
                </a:lnTo>
                <a:lnTo>
                  <a:pt x="33160" y="31696"/>
                </a:lnTo>
                <a:lnTo>
                  <a:pt x="33343" y="32366"/>
                </a:lnTo>
                <a:lnTo>
                  <a:pt x="33464" y="33097"/>
                </a:lnTo>
                <a:lnTo>
                  <a:pt x="33647" y="34499"/>
                </a:lnTo>
                <a:lnTo>
                  <a:pt x="33830" y="35536"/>
                </a:lnTo>
                <a:lnTo>
                  <a:pt x="34074" y="36511"/>
                </a:lnTo>
                <a:lnTo>
                  <a:pt x="34379" y="37547"/>
                </a:lnTo>
                <a:lnTo>
                  <a:pt x="34805" y="38461"/>
                </a:lnTo>
                <a:lnTo>
                  <a:pt x="34440" y="38522"/>
                </a:lnTo>
                <a:lnTo>
                  <a:pt x="34257" y="38644"/>
                </a:lnTo>
                <a:lnTo>
                  <a:pt x="34135" y="38705"/>
                </a:lnTo>
                <a:lnTo>
                  <a:pt x="34135" y="38827"/>
                </a:lnTo>
                <a:lnTo>
                  <a:pt x="34196" y="38888"/>
                </a:lnTo>
                <a:lnTo>
                  <a:pt x="34501" y="38827"/>
                </a:lnTo>
                <a:lnTo>
                  <a:pt x="34866" y="38705"/>
                </a:lnTo>
                <a:lnTo>
                  <a:pt x="35293" y="38705"/>
                </a:lnTo>
                <a:lnTo>
                  <a:pt x="35720" y="38766"/>
                </a:lnTo>
                <a:lnTo>
                  <a:pt x="36085" y="39010"/>
                </a:lnTo>
                <a:lnTo>
                  <a:pt x="36512" y="39376"/>
                </a:lnTo>
                <a:lnTo>
                  <a:pt x="36878" y="39802"/>
                </a:lnTo>
                <a:lnTo>
                  <a:pt x="37609" y="40717"/>
                </a:lnTo>
                <a:lnTo>
                  <a:pt x="37975" y="41143"/>
                </a:lnTo>
                <a:lnTo>
                  <a:pt x="38402" y="41509"/>
                </a:lnTo>
                <a:lnTo>
                  <a:pt x="38706" y="41753"/>
                </a:lnTo>
                <a:lnTo>
                  <a:pt x="38767" y="41814"/>
                </a:lnTo>
                <a:lnTo>
                  <a:pt x="38767" y="41875"/>
                </a:lnTo>
                <a:lnTo>
                  <a:pt x="38706" y="41936"/>
                </a:lnTo>
                <a:lnTo>
                  <a:pt x="38585" y="41997"/>
                </a:lnTo>
                <a:lnTo>
                  <a:pt x="38219" y="41997"/>
                </a:lnTo>
                <a:lnTo>
                  <a:pt x="37853" y="41875"/>
                </a:lnTo>
                <a:lnTo>
                  <a:pt x="37609" y="41753"/>
                </a:lnTo>
                <a:lnTo>
                  <a:pt x="37365" y="41570"/>
                </a:lnTo>
                <a:lnTo>
                  <a:pt x="37000" y="41204"/>
                </a:lnTo>
                <a:lnTo>
                  <a:pt x="36817" y="41082"/>
                </a:lnTo>
                <a:lnTo>
                  <a:pt x="36634" y="41021"/>
                </a:lnTo>
                <a:lnTo>
                  <a:pt x="36451" y="40960"/>
                </a:lnTo>
                <a:lnTo>
                  <a:pt x="36390" y="41021"/>
                </a:lnTo>
                <a:lnTo>
                  <a:pt x="36329" y="41143"/>
                </a:lnTo>
                <a:lnTo>
                  <a:pt x="36390" y="41326"/>
                </a:lnTo>
                <a:lnTo>
                  <a:pt x="36451" y="41570"/>
                </a:lnTo>
                <a:lnTo>
                  <a:pt x="36695" y="42119"/>
                </a:lnTo>
                <a:lnTo>
                  <a:pt x="37000" y="42667"/>
                </a:lnTo>
                <a:lnTo>
                  <a:pt x="37609" y="43764"/>
                </a:lnTo>
                <a:lnTo>
                  <a:pt x="37792" y="44069"/>
                </a:lnTo>
                <a:lnTo>
                  <a:pt x="37853" y="44191"/>
                </a:lnTo>
                <a:lnTo>
                  <a:pt x="37914" y="44374"/>
                </a:lnTo>
                <a:lnTo>
                  <a:pt x="37914" y="44496"/>
                </a:lnTo>
                <a:lnTo>
                  <a:pt x="37853" y="44557"/>
                </a:lnTo>
                <a:lnTo>
                  <a:pt x="37792" y="44557"/>
                </a:lnTo>
                <a:lnTo>
                  <a:pt x="37670" y="44496"/>
                </a:lnTo>
                <a:lnTo>
                  <a:pt x="37487" y="44374"/>
                </a:lnTo>
                <a:lnTo>
                  <a:pt x="37365" y="44252"/>
                </a:lnTo>
                <a:lnTo>
                  <a:pt x="36756" y="43399"/>
                </a:lnTo>
                <a:lnTo>
                  <a:pt x="36512" y="42972"/>
                </a:lnTo>
                <a:lnTo>
                  <a:pt x="36146" y="42606"/>
                </a:lnTo>
                <a:lnTo>
                  <a:pt x="36024" y="42545"/>
                </a:lnTo>
                <a:lnTo>
                  <a:pt x="35842" y="42484"/>
                </a:lnTo>
                <a:lnTo>
                  <a:pt x="35781" y="42606"/>
                </a:lnTo>
                <a:lnTo>
                  <a:pt x="35720" y="42789"/>
                </a:lnTo>
                <a:lnTo>
                  <a:pt x="35781" y="43094"/>
                </a:lnTo>
                <a:lnTo>
                  <a:pt x="35842" y="43399"/>
                </a:lnTo>
                <a:lnTo>
                  <a:pt x="36207" y="44496"/>
                </a:lnTo>
                <a:lnTo>
                  <a:pt x="36390" y="44861"/>
                </a:lnTo>
                <a:lnTo>
                  <a:pt x="36512" y="45288"/>
                </a:lnTo>
                <a:lnTo>
                  <a:pt x="36512" y="45471"/>
                </a:lnTo>
                <a:lnTo>
                  <a:pt x="36451" y="45593"/>
                </a:lnTo>
                <a:lnTo>
                  <a:pt x="36390" y="45654"/>
                </a:lnTo>
                <a:lnTo>
                  <a:pt x="36329" y="45715"/>
                </a:lnTo>
                <a:lnTo>
                  <a:pt x="36268" y="45654"/>
                </a:lnTo>
                <a:lnTo>
                  <a:pt x="36207" y="45593"/>
                </a:lnTo>
                <a:lnTo>
                  <a:pt x="36024" y="45410"/>
                </a:lnTo>
                <a:lnTo>
                  <a:pt x="35964" y="45166"/>
                </a:lnTo>
                <a:lnTo>
                  <a:pt x="35781" y="44739"/>
                </a:lnTo>
                <a:lnTo>
                  <a:pt x="35354" y="43642"/>
                </a:lnTo>
                <a:lnTo>
                  <a:pt x="35232" y="43216"/>
                </a:lnTo>
                <a:lnTo>
                  <a:pt x="35110" y="42972"/>
                </a:lnTo>
                <a:lnTo>
                  <a:pt x="35049" y="42911"/>
                </a:lnTo>
                <a:lnTo>
                  <a:pt x="34866" y="42911"/>
                </a:lnTo>
                <a:lnTo>
                  <a:pt x="34805" y="42972"/>
                </a:lnTo>
                <a:lnTo>
                  <a:pt x="34744" y="43216"/>
                </a:lnTo>
                <a:lnTo>
                  <a:pt x="34744" y="43642"/>
                </a:lnTo>
                <a:lnTo>
                  <a:pt x="34805" y="44739"/>
                </a:lnTo>
                <a:lnTo>
                  <a:pt x="34805" y="45166"/>
                </a:lnTo>
                <a:lnTo>
                  <a:pt x="34805" y="45410"/>
                </a:lnTo>
                <a:lnTo>
                  <a:pt x="34683" y="45593"/>
                </a:lnTo>
                <a:lnTo>
                  <a:pt x="34623" y="45654"/>
                </a:lnTo>
                <a:lnTo>
                  <a:pt x="34562" y="45593"/>
                </a:lnTo>
                <a:lnTo>
                  <a:pt x="34440" y="45349"/>
                </a:lnTo>
                <a:lnTo>
                  <a:pt x="34379" y="44800"/>
                </a:lnTo>
                <a:lnTo>
                  <a:pt x="34318" y="44130"/>
                </a:lnTo>
                <a:lnTo>
                  <a:pt x="34318" y="43825"/>
                </a:lnTo>
                <a:lnTo>
                  <a:pt x="34196" y="43338"/>
                </a:lnTo>
                <a:lnTo>
                  <a:pt x="34135" y="43094"/>
                </a:lnTo>
                <a:lnTo>
                  <a:pt x="34013" y="42911"/>
                </a:lnTo>
                <a:lnTo>
                  <a:pt x="33891" y="42850"/>
                </a:lnTo>
                <a:lnTo>
                  <a:pt x="33708" y="42911"/>
                </a:lnTo>
                <a:lnTo>
                  <a:pt x="33647" y="42972"/>
                </a:lnTo>
                <a:lnTo>
                  <a:pt x="33586" y="43094"/>
                </a:lnTo>
                <a:lnTo>
                  <a:pt x="33586" y="43338"/>
                </a:lnTo>
                <a:lnTo>
                  <a:pt x="33586" y="43825"/>
                </a:lnTo>
                <a:lnTo>
                  <a:pt x="33647" y="44252"/>
                </a:lnTo>
                <a:lnTo>
                  <a:pt x="33647" y="44618"/>
                </a:lnTo>
                <a:lnTo>
                  <a:pt x="33647" y="44800"/>
                </a:lnTo>
                <a:lnTo>
                  <a:pt x="33586" y="44983"/>
                </a:lnTo>
                <a:lnTo>
                  <a:pt x="33525" y="45044"/>
                </a:lnTo>
                <a:lnTo>
                  <a:pt x="33464" y="45044"/>
                </a:lnTo>
                <a:lnTo>
                  <a:pt x="33403" y="44983"/>
                </a:lnTo>
                <a:lnTo>
                  <a:pt x="33343" y="44922"/>
                </a:lnTo>
                <a:lnTo>
                  <a:pt x="33282" y="44679"/>
                </a:lnTo>
                <a:lnTo>
                  <a:pt x="33221" y="44435"/>
                </a:lnTo>
                <a:lnTo>
                  <a:pt x="33221" y="43886"/>
                </a:lnTo>
                <a:lnTo>
                  <a:pt x="33099" y="42667"/>
                </a:lnTo>
                <a:lnTo>
                  <a:pt x="33099" y="42423"/>
                </a:lnTo>
                <a:lnTo>
                  <a:pt x="33038" y="42240"/>
                </a:lnTo>
                <a:lnTo>
                  <a:pt x="32794" y="41509"/>
                </a:lnTo>
                <a:lnTo>
                  <a:pt x="32550" y="40717"/>
                </a:lnTo>
                <a:lnTo>
                  <a:pt x="32489" y="40412"/>
                </a:lnTo>
                <a:lnTo>
                  <a:pt x="32428" y="40046"/>
                </a:lnTo>
                <a:lnTo>
                  <a:pt x="32489" y="39863"/>
                </a:lnTo>
                <a:lnTo>
                  <a:pt x="32550" y="39741"/>
                </a:lnTo>
                <a:lnTo>
                  <a:pt x="32611" y="39619"/>
                </a:lnTo>
                <a:lnTo>
                  <a:pt x="32794" y="39498"/>
                </a:lnTo>
                <a:lnTo>
                  <a:pt x="32855" y="39437"/>
                </a:lnTo>
                <a:lnTo>
                  <a:pt x="32916" y="39376"/>
                </a:lnTo>
                <a:lnTo>
                  <a:pt x="32855" y="39315"/>
                </a:lnTo>
                <a:lnTo>
                  <a:pt x="32794" y="39254"/>
                </a:lnTo>
                <a:lnTo>
                  <a:pt x="32672" y="39254"/>
                </a:lnTo>
                <a:lnTo>
                  <a:pt x="32489" y="39376"/>
                </a:lnTo>
                <a:lnTo>
                  <a:pt x="32062" y="38400"/>
                </a:lnTo>
                <a:lnTo>
                  <a:pt x="31636" y="37364"/>
                </a:lnTo>
                <a:lnTo>
                  <a:pt x="30722" y="35414"/>
                </a:lnTo>
                <a:lnTo>
                  <a:pt x="29746" y="33463"/>
                </a:lnTo>
                <a:lnTo>
                  <a:pt x="29381" y="32488"/>
                </a:lnTo>
                <a:lnTo>
                  <a:pt x="28954" y="31452"/>
                </a:lnTo>
                <a:lnTo>
                  <a:pt x="28649" y="30355"/>
                </a:lnTo>
                <a:lnTo>
                  <a:pt x="28466" y="29257"/>
                </a:lnTo>
                <a:lnTo>
                  <a:pt x="28161" y="28160"/>
                </a:lnTo>
                <a:lnTo>
                  <a:pt x="27796" y="27063"/>
                </a:lnTo>
                <a:lnTo>
                  <a:pt x="27064" y="25356"/>
                </a:lnTo>
                <a:lnTo>
                  <a:pt x="27064" y="25174"/>
                </a:lnTo>
                <a:lnTo>
                  <a:pt x="27064" y="24991"/>
                </a:lnTo>
                <a:lnTo>
                  <a:pt x="27125" y="24747"/>
                </a:lnTo>
                <a:lnTo>
                  <a:pt x="27247" y="24625"/>
                </a:lnTo>
                <a:lnTo>
                  <a:pt x="27369" y="24503"/>
                </a:lnTo>
                <a:lnTo>
                  <a:pt x="27491" y="24259"/>
                </a:lnTo>
                <a:lnTo>
                  <a:pt x="27613" y="23955"/>
                </a:lnTo>
                <a:lnTo>
                  <a:pt x="27796" y="23345"/>
                </a:lnTo>
                <a:lnTo>
                  <a:pt x="27857" y="22735"/>
                </a:lnTo>
                <a:lnTo>
                  <a:pt x="27796" y="22126"/>
                </a:lnTo>
                <a:lnTo>
                  <a:pt x="27735" y="21455"/>
                </a:lnTo>
                <a:lnTo>
                  <a:pt x="27613" y="20846"/>
                </a:lnTo>
                <a:lnTo>
                  <a:pt x="27491" y="20541"/>
                </a:lnTo>
                <a:lnTo>
                  <a:pt x="27430" y="20236"/>
                </a:lnTo>
                <a:lnTo>
                  <a:pt x="27491" y="19566"/>
                </a:lnTo>
                <a:lnTo>
                  <a:pt x="27369" y="20175"/>
                </a:lnTo>
                <a:lnTo>
                  <a:pt x="27369" y="20358"/>
                </a:lnTo>
                <a:lnTo>
                  <a:pt x="27369" y="20602"/>
                </a:lnTo>
                <a:lnTo>
                  <a:pt x="27491" y="21212"/>
                </a:lnTo>
                <a:lnTo>
                  <a:pt x="27552" y="21821"/>
                </a:lnTo>
                <a:lnTo>
                  <a:pt x="27552" y="22370"/>
                </a:lnTo>
                <a:lnTo>
                  <a:pt x="27552" y="22979"/>
                </a:lnTo>
                <a:lnTo>
                  <a:pt x="27430" y="23589"/>
                </a:lnTo>
                <a:lnTo>
                  <a:pt x="27308" y="23833"/>
                </a:lnTo>
                <a:lnTo>
                  <a:pt x="27186" y="24076"/>
                </a:lnTo>
                <a:lnTo>
                  <a:pt x="27003" y="24320"/>
                </a:lnTo>
                <a:lnTo>
                  <a:pt x="26820" y="24503"/>
                </a:lnTo>
                <a:lnTo>
                  <a:pt x="26577" y="24686"/>
                </a:lnTo>
                <a:lnTo>
                  <a:pt x="26333" y="24808"/>
                </a:lnTo>
                <a:lnTo>
                  <a:pt x="25784" y="24991"/>
                </a:lnTo>
                <a:lnTo>
                  <a:pt x="25236" y="25052"/>
                </a:lnTo>
                <a:lnTo>
                  <a:pt x="24017" y="25235"/>
                </a:lnTo>
                <a:lnTo>
                  <a:pt x="23468" y="25295"/>
                </a:lnTo>
                <a:lnTo>
                  <a:pt x="22798" y="25295"/>
                </a:lnTo>
                <a:lnTo>
                  <a:pt x="22615" y="25235"/>
                </a:lnTo>
                <a:lnTo>
                  <a:pt x="22493" y="25174"/>
                </a:lnTo>
                <a:lnTo>
                  <a:pt x="22188" y="24991"/>
                </a:lnTo>
                <a:lnTo>
                  <a:pt x="21639" y="24625"/>
                </a:lnTo>
                <a:lnTo>
                  <a:pt x="20359" y="23894"/>
                </a:lnTo>
                <a:lnTo>
                  <a:pt x="20359" y="23894"/>
                </a:lnTo>
                <a:lnTo>
                  <a:pt x="21883" y="24991"/>
                </a:lnTo>
                <a:lnTo>
                  <a:pt x="22249" y="25295"/>
                </a:lnTo>
                <a:lnTo>
                  <a:pt x="22432" y="25417"/>
                </a:lnTo>
                <a:lnTo>
                  <a:pt x="22615" y="25539"/>
                </a:lnTo>
                <a:lnTo>
                  <a:pt x="22798" y="25600"/>
                </a:lnTo>
                <a:lnTo>
                  <a:pt x="23285" y="25600"/>
                </a:lnTo>
                <a:lnTo>
                  <a:pt x="24260" y="25539"/>
                </a:lnTo>
                <a:lnTo>
                  <a:pt x="25175" y="25417"/>
                </a:lnTo>
                <a:lnTo>
                  <a:pt x="26028" y="25295"/>
                </a:lnTo>
                <a:lnTo>
                  <a:pt x="26394" y="25174"/>
                </a:lnTo>
                <a:lnTo>
                  <a:pt x="26820" y="24991"/>
                </a:lnTo>
                <a:lnTo>
                  <a:pt x="26699" y="25539"/>
                </a:lnTo>
                <a:lnTo>
                  <a:pt x="25845" y="28099"/>
                </a:lnTo>
                <a:lnTo>
                  <a:pt x="25784" y="28282"/>
                </a:lnTo>
                <a:lnTo>
                  <a:pt x="25723" y="28709"/>
                </a:lnTo>
                <a:lnTo>
                  <a:pt x="25723" y="30416"/>
                </a:lnTo>
                <a:lnTo>
                  <a:pt x="25784" y="32610"/>
                </a:lnTo>
                <a:lnTo>
                  <a:pt x="25784" y="32976"/>
                </a:lnTo>
                <a:lnTo>
                  <a:pt x="25723" y="33280"/>
                </a:lnTo>
                <a:lnTo>
                  <a:pt x="25662" y="33585"/>
                </a:lnTo>
                <a:lnTo>
                  <a:pt x="25723" y="33890"/>
                </a:lnTo>
                <a:lnTo>
                  <a:pt x="25784" y="34195"/>
                </a:lnTo>
                <a:lnTo>
                  <a:pt x="25967" y="35109"/>
                </a:lnTo>
                <a:lnTo>
                  <a:pt x="26272" y="36877"/>
                </a:lnTo>
                <a:lnTo>
                  <a:pt x="26394" y="37730"/>
                </a:lnTo>
                <a:lnTo>
                  <a:pt x="26516" y="38644"/>
                </a:lnTo>
                <a:lnTo>
                  <a:pt x="26516" y="40412"/>
                </a:lnTo>
                <a:lnTo>
                  <a:pt x="26455" y="42240"/>
                </a:lnTo>
                <a:lnTo>
                  <a:pt x="26333" y="44008"/>
                </a:lnTo>
                <a:lnTo>
                  <a:pt x="26211" y="45776"/>
                </a:lnTo>
                <a:lnTo>
                  <a:pt x="26028" y="47543"/>
                </a:lnTo>
                <a:lnTo>
                  <a:pt x="25784" y="49311"/>
                </a:lnTo>
                <a:lnTo>
                  <a:pt x="25419" y="51079"/>
                </a:lnTo>
                <a:lnTo>
                  <a:pt x="24992" y="52846"/>
                </a:lnTo>
                <a:lnTo>
                  <a:pt x="24565" y="54553"/>
                </a:lnTo>
                <a:lnTo>
                  <a:pt x="24382" y="55406"/>
                </a:lnTo>
                <a:lnTo>
                  <a:pt x="24260" y="56260"/>
                </a:lnTo>
                <a:lnTo>
                  <a:pt x="24199" y="57235"/>
                </a:lnTo>
                <a:lnTo>
                  <a:pt x="24321" y="58210"/>
                </a:lnTo>
                <a:lnTo>
                  <a:pt x="24504" y="59063"/>
                </a:lnTo>
                <a:lnTo>
                  <a:pt x="24687" y="59917"/>
                </a:lnTo>
                <a:lnTo>
                  <a:pt x="24870" y="60770"/>
                </a:lnTo>
                <a:lnTo>
                  <a:pt x="25053" y="61684"/>
                </a:lnTo>
                <a:lnTo>
                  <a:pt x="25114" y="62538"/>
                </a:lnTo>
                <a:lnTo>
                  <a:pt x="25053" y="63391"/>
                </a:lnTo>
                <a:lnTo>
                  <a:pt x="24992" y="64244"/>
                </a:lnTo>
                <a:lnTo>
                  <a:pt x="24870" y="65098"/>
                </a:lnTo>
                <a:lnTo>
                  <a:pt x="24565" y="66317"/>
                </a:lnTo>
                <a:lnTo>
                  <a:pt x="24260" y="67475"/>
                </a:lnTo>
                <a:lnTo>
                  <a:pt x="23529" y="69791"/>
                </a:lnTo>
                <a:lnTo>
                  <a:pt x="22493" y="73326"/>
                </a:lnTo>
                <a:lnTo>
                  <a:pt x="22127" y="74789"/>
                </a:lnTo>
                <a:lnTo>
                  <a:pt x="22005" y="75216"/>
                </a:lnTo>
                <a:lnTo>
                  <a:pt x="22005" y="75460"/>
                </a:lnTo>
                <a:lnTo>
                  <a:pt x="22005" y="75704"/>
                </a:lnTo>
                <a:lnTo>
                  <a:pt x="22066" y="75947"/>
                </a:lnTo>
                <a:lnTo>
                  <a:pt x="22188" y="76252"/>
                </a:lnTo>
                <a:lnTo>
                  <a:pt x="22432" y="76740"/>
                </a:lnTo>
                <a:lnTo>
                  <a:pt x="22859" y="77410"/>
                </a:lnTo>
                <a:lnTo>
                  <a:pt x="23285" y="78081"/>
                </a:lnTo>
                <a:lnTo>
                  <a:pt x="23529" y="78386"/>
                </a:lnTo>
                <a:lnTo>
                  <a:pt x="23773" y="78568"/>
                </a:lnTo>
                <a:lnTo>
                  <a:pt x="24199" y="78873"/>
                </a:lnTo>
                <a:lnTo>
                  <a:pt x="24321" y="78995"/>
                </a:lnTo>
                <a:lnTo>
                  <a:pt x="24321" y="79056"/>
                </a:lnTo>
                <a:lnTo>
                  <a:pt x="24260" y="79117"/>
                </a:lnTo>
                <a:lnTo>
                  <a:pt x="24199" y="79178"/>
                </a:lnTo>
                <a:lnTo>
                  <a:pt x="23956" y="79239"/>
                </a:lnTo>
                <a:lnTo>
                  <a:pt x="23773" y="79300"/>
                </a:lnTo>
                <a:lnTo>
                  <a:pt x="22919" y="79483"/>
                </a:lnTo>
                <a:lnTo>
                  <a:pt x="22493" y="79544"/>
                </a:lnTo>
                <a:lnTo>
                  <a:pt x="22005" y="79605"/>
                </a:lnTo>
                <a:lnTo>
                  <a:pt x="21700" y="79544"/>
                </a:lnTo>
                <a:lnTo>
                  <a:pt x="21578" y="79422"/>
                </a:lnTo>
                <a:lnTo>
                  <a:pt x="21518" y="79300"/>
                </a:lnTo>
                <a:lnTo>
                  <a:pt x="21457" y="78995"/>
                </a:lnTo>
                <a:lnTo>
                  <a:pt x="21396" y="78873"/>
                </a:lnTo>
                <a:lnTo>
                  <a:pt x="21335" y="78751"/>
                </a:lnTo>
                <a:lnTo>
                  <a:pt x="21213" y="78751"/>
                </a:lnTo>
                <a:lnTo>
                  <a:pt x="21213" y="78873"/>
                </a:lnTo>
                <a:lnTo>
                  <a:pt x="21274" y="79117"/>
                </a:lnTo>
                <a:lnTo>
                  <a:pt x="21335" y="79422"/>
                </a:lnTo>
                <a:lnTo>
                  <a:pt x="21335" y="79605"/>
                </a:lnTo>
                <a:lnTo>
                  <a:pt x="21274" y="79727"/>
                </a:lnTo>
                <a:lnTo>
                  <a:pt x="21213" y="79848"/>
                </a:lnTo>
                <a:lnTo>
                  <a:pt x="21030" y="79909"/>
                </a:lnTo>
                <a:lnTo>
                  <a:pt x="20725" y="79970"/>
                </a:lnTo>
                <a:lnTo>
                  <a:pt x="20359" y="79970"/>
                </a:lnTo>
                <a:lnTo>
                  <a:pt x="20177" y="79909"/>
                </a:lnTo>
                <a:lnTo>
                  <a:pt x="19994" y="79848"/>
                </a:lnTo>
                <a:lnTo>
                  <a:pt x="19811" y="79666"/>
                </a:lnTo>
                <a:lnTo>
                  <a:pt x="19750" y="79422"/>
                </a:lnTo>
                <a:lnTo>
                  <a:pt x="19628" y="78995"/>
                </a:lnTo>
                <a:lnTo>
                  <a:pt x="19628" y="78507"/>
                </a:lnTo>
                <a:lnTo>
                  <a:pt x="19628" y="78020"/>
                </a:lnTo>
                <a:lnTo>
                  <a:pt x="19628" y="75582"/>
                </a:lnTo>
                <a:lnTo>
                  <a:pt x="19689" y="74119"/>
                </a:lnTo>
                <a:lnTo>
                  <a:pt x="19811" y="72656"/>
                </a:lnTo>
                <a:lnTo>
                  <a:pt x="19994" y="71193"/>
                </a:lnTo>
                <a:lnTo>
                  <a:pt x="20055" y="69669"/>
                </a:lnTo>
                <a:lnTo>
                  <a:pt x="20116" y="68816"/>
                </a:lnTo>
                <a:lnTo>
                  <a:pt x="20055" y="67963"/>
                </a:lnTo>
                <a:lnTo>
                  <a:pt x="19933" y="66195"/>
                </a:lnTo>
                <a:lnTo>
                  <a:pt x="19933" y="64915"/>
                </a:lnTo>
                <a:lnTo>
                  <a:pt x="19994" y="63696"/>
                </a:lnTo>
                <a:lnTo>
                  <a:pt x="20055" y="62172"/>
                </a:lnTo>
                <a:lnTo>
                  <a:pt x="20116" y="60587"/>
                </a:lnTo>
                <a:lnTo>
                  <a:pt x="20238" y="59734"/>
                </a:lnTo>
                <a:lnTo>
                  <a:pt x="20298" y="58820"/>
                </a:lnTo>
                <a:lnTo>
                  <a:pt x="20298" y="58515"/>
                </a:lnTo>
                <a:lnTo>
                  <a:pt x="20238" y="58271"/>
                </a:lnTo>
                <a:lnTo>
                  <a:pt x="20055" y="57905"/>
                </a:lnTo>
                <a:lnTo>
                  <a:pt x="19933" y="57540"/>
                </a:lnTo>
                <a:lnTo>
                  <a:pt x="19872" y="57113"/>
                </a:lnTo>
                <a:lnTo>
                  <a:pt x="19872" y="56625"/>
                </a:lnTo>
                <a:lnTo>
                  <a:pt x="19933" y="55772"/>
                </a:lnTo>
                <a:lnTo>
                  <a:pt x="19994" y="55345"/>
                </a:lnTo>
                <a:lnTo>
                  <a:pt x="19994" y="54919"/>
                </a:lnTo>
                <a:lnTo>
                  <a:pt x="19933" y="54065"/>
                </a:lnTo>
                <a:lnTo>
                  <a:pt x="19750" y="52359"/>
                </a:lnTo>
                <a:lnTo>
                  <a:pt x="19628" y="50652"/>
                </a:lnTo>
                <a:lnTo>
                  <a:pt x="19628" y="48275"/>
                </a:lnTo>
                <a:lnTo>
                  <a:pt x="19628" y="45898"/>
                </a:lnTo>
                <a:lnTo>
                  <a:pt x="19628" y="44130"/>
                </a:lnTo>
                <a:lnTo>
                  <a:pt x="19628" y="43338"/>
                </a:lnTo>
                <a:lnTo>
                  <a:pt x="19567" y="43155"/>
                </a:lnTo>
                <a:lnTo>
                  <a:pt x="19628" y="42911"/>
                </a:lnTo>
                <a:lnTo>
                  <a:pt x="19811" y="42911"/>
                </a:lnTo>
                <a:lnTo>
                  <a:pt x="20177" y="42789"/>
                </a:lnTo>
                <a:lnTo>
                  <a:pt x="20542" y="42667"/>
                </a:lnTo>
                <a:lnTo>
                  <a:pt x="20786" y="42423"/>
                </a:lnTo>
                <a:lnTo>
                  <a:pt x="20969" y="42119"/>
                </a:lnTo>
                <a:lnTo>
                  <a:pt x="21030" y="41814"/>
                </a:lnTo>
                <a:lnTo>
                  <a:pt x="21030" y="41509"/>
                </a:lnTo>
                <a:lnTo>
                  <a:pt x="20847" y="41936"/>
                </a:lnTo>
                <a:lnTo>
                  <a:pt x="20725" y="42119"/>
                </a:lnTo>
                <a:lnTo>
                  <a:pt x="20542" y="42301"/>
                </a:lnTo>
                <a:lnTo>
                  <a:pt x="20298" y="42423"/>
                </a:lnTo>
                <a:lnTo>
                  <a:pt x="20055" y="42484"/>
                </a:lnTo>
                <a:lnTo>
                  <a:pt x="19567" y="42545"/>
                </a:lnTo>
                <a:lnTo>
                  <a:pt x="19018" y="42484"/>
                </a:lnTo>
                <a:lnTo>
                  <a:pt x="18775" y="42423"/>
                </a:lnTo>
                <a:lnTo>
                  <a:pt x="18531" y="42301"/>
                </a:lnTo>
                <a:lnTo>
                  <a:pt x="18409" y="42119"/>
                </a:lnTo>
                <a:lnTo>
                  <a:pt x="18226" y="41936"/>
                </a:lnTo>
                <a:lnTo>
                  <a:pt x="18104" y="41509"/>
                </a:lnTo>
                <a:lnTo>
                  <a:pt x="18043" y="41753"/>
                </a:lnTo>
                <a:lnTo>
                  <a:pt x="18104" y="41997"/>
                </a:lnTo>
                <a:lnTo>
                  <a:pt x="18165" y="42240"/>
                </a:lnTo>
                <a:lnTo>
                  <a:pt x="18348" y="42484"/>
                </a:lnTo>
                <a:lnTo>
                  <a:pt x="18592" y="42667"/>
                </a:lnTo>
                <a:lnTo>
                  <a:pt x="18836" y="42789"/>
                </a:lnTo>
                <a:lnTo>
                  <a:pt x="19201" y="42850"/>
                </a:lnTo>
                <a:lnTo>
                  <a:pt x="19323" y="42911"/>
                </a:lnTo>
                <a:lnTo>
                  <a:pt x="19384" y="42911"/>
                </a:lnTo>
                <a:lnTo>
                  <a:pt x="19384" y="43033"/>
                </a:lnTo>
                <a:lnTo>
                  <a:pt x="19384" y="43094"/>
                </a:lnTo>
                <a:lnTo>
                  <a:pt x="19384" y="43642"/>
                </a:lnTo>
                <a:lnTo>
                  <a:pt x="19384" y="46324"/>
                </a:lnTo>
                <a:lnTo>
                  <a:pt x="19384" y="48458"/>
                </a:lnTo>
                <a:lnTo>
                  <a:pt x="19323" y="50652"/>
                </a:lnTo>
                <a:lnTo>
                  <a:pt x="19262" y="51993"/>
                </a:lnTo>
                <a:lnTo>
                  <a:pt x="19201" y="53395"/>
                </a:lnTo>
                <a:lnTo>
                  <a:pt x="19018" y="54858"/>
                </a:lnTo>
                <a:lnTo>
                  <a:pt x="19018" y="55528"/>
                </a:lnTo>
                <a:lnTo>
                  <a:pt x="19079" y="56260"/>
                </a:lnTo>
                <a:lnTo>
                  <a:pt x="19079" y="56930"/>
                </a:lnTo>
                <a:lnTo>
                  <a:pt x="18957" y="57662"/>
                </a:lnTo>
                <a:lnTo>
                  <a:pt x="18836" y="58149"/>
                </a:lnTo>
                <a:lnTo>
                  <a:pt x="18775" y="58393"/>
                </a:lnTo>
                <a:lnTo>
                  <a:pt x="18714" y="58637"/>
                </a:lnTo>
                <a:lnTo>
                  <a:pt x="18714" y="59368"/>
                </a:lnTo>
                <a:lnTo>
                  <a:pt x="18775" y="60100"/>
                </a:lnTo>
                <a:lnTo>
                  <a:pt x="18897" y="60831"/>
                </a:lnTo>
                <a:lnTo>
                  <a:pt x="18957" y="61563"/>
                </a:lnTo>
                <a:lnTo>
                  <a:pt x="19018" y="63818"/>
                </a:lnTo>
                <a:lnTo>
                  <a:pt x="19079" y="64854"/>
                </a:lnTo>
                <a:lnTo>
                  <a:pt x="19079" y="65829"/>
                </a:lnTo>
                <a:lnTo>
                  <a:pt x="18957" y="67292"/>
                </a:lnTo>
                <a:lnTo>
                  <a:pt x="18897" y="68755"/>
                </a:lnTo>
                <a:lnTo>
                  <a:pt x="18957" y="70218"/>
                </a:lnTo>
                <a:lnTo>
                  <a:pt x="19079" y="71681"/>
                </a:lnTo>
                <a:lnTo>
                  <a:pt x="19262" y="73144"/>
                </a:lnTo>
                <a:lnTo>
                  <a:pt x="19384" y="74606"/>
                </a:lnTo>
                <a:lnTo>
                  <a:pt x="19384" y="75886"/>
                </a:lnTo>
                <a:lnTo>
                  <a:pt x="19384" y="77959"/>
                </a:lnTo>
                <a:lnTo>
                  <a:pt x="19384" y="78873"/>
                </a:lnTo>
                <a:lnTo>
                  <a:pt x="19384" y="79178"/>
                </a:lnTo>
                <a:lnTo>
                  <a:pt x="19262" y="79422"/>
                </a:lnTo>
                <a:lnTo>
                  <a:pt x="19140" y="79727"/>
                </a:lnTo>
                <a:lnTo>
                  <a:pt x="18897" y="79909"/>
                </a:lnTo>
                <a:lnTo>
                  <a:pt x="18653" y="79970"/>
                </a:lnTo>
                <a:lnTo>
                  <a:pt x="18348" y="79970"/>
                </a:lnTo>
                <a:lnTo>
                  <a:pt x="18043" y="79909"/>
                </a:lnTo>
                <a:lnTo>
                  <a:pt x="17799" y="79787"/>
                </a:lnTo>
                <a:lnTo>
                  <a:pt x="17738" y="79666"/>
                </a:lnTo>
                <a:lnTo>
                  <a:pt x="17677" y="79605"/>
                </a:lnTo>
                <a:lnTo>
                  <a:pt x="17677" y="79361"/>
                </a:lnTo>
                <a:lnTo>
                  <a:pt x="17799" y="79056"/>
                </a:lnTo>
                <a:lnTo>
                  <a:pt x="17860" y="78934"/>
                </a:lnTo>
                <a:lnTo>
                  <a:pt x="17921" y="78873"/>
                </a:lnTo>
                <a:lnTo>
                  <a:pt x="17860" y="78812"/>
                </a:lnTo>
                <a:lnTo>
                  <a:pt x="17799" y="78751"/>
                </a:lnTo>
                <a:lnTo>
                  <a:pt x="17677" y="78751"/>
                </a:lnTo>
                <a:lnTo>
                  <a:pt x="17617" y="78812"/>
                </a:lnTo>
                <a:lnTo>
                  <a:pt x="17556" y="78995"/>
                </a:lnTo>
                <a:lnTo>
                  <a:pt x="17495" y="79178"/>
                </a:lnTo>
                <a:lnTo>
                  <a:pt x="17495" y="79300"/>
                </a:lnTo>
                <a:lnTo>
                  <a:pt x="17434" y="79483"/>
                </a:lnTo>
                <a:lnTo>
                  <a:pt x="17312" y="79544"/>
                </a:lnTo>
                <a:lnTo>
                  <a:pt x="17129" y="79605"/>
                </a:lnTo>
                <a:lnTo>
                  <a:pt x="16824" y="79605"/>
                </a:lnTo>
                <a:lnTo>
                  <a:pt x="16458" y="79544"/>
                </a:lnTo>
                <a:lnTo>
                  <a:pt x="16032" y="79483"/>
                </a:lnTo>
                <a:lnTo>
                  <a:pt x="15361" y="79361"/>
                </a:lnTo>
                <a:lnTo>
                  <a:pt x="14996" y="79239"/>
                </a:lnTo>
                <a:lnTo>
                  <a:pt x="14813" y="79178"/>
                </a:lnTo>
                <a:lnTo>
                  <a:pt x="14691" y="79117"/>
                </a:lnTo>
                <a:lnTo>
                  <a:pt x="14691" y="79056"/>
                </a:lnTo>
                <a:lnTo>
                  <a:pt x="14691" y="78934"/>
                </a:lnTo>
                <a:lnTo>
                  <a:pt x="14752" y="78873"/>
                </a:lnTo>
                <a:lnTo>
                  <a:pt x="14996" y="78751"/>
                </a:lnTo>
                <a:lnTo>
                  <a:pt x="15422" y="78386"/>
                </a:lnTo>
                <a:lnTo>
                  <a:pt x="15849" y="77898"/>
                </a:lnTo>
                <a:lnTo>
                  <a:pt x="16215" y="77349"/>
                </a:lnTo>
                <a:lnTo>
                  <a:pt x="16519" y="76801"/>
                </a:lnTo>
                <a:lnTo>
                  <a:pt x="16763" y="76252"/>
                </a:lnTo>
                <a:lnTo>
                  <a:pt x="16946" y="75765"/>
                </a:lnTo>
                <a:lnTo>
                  <a:pt x="17007" y="75399"/>
                </a:lnTo>
                <a:lnTo>
                  <a:pt x="16946" y="75033"/>
                </a:lnTo>
                <a:lnTo>
                  <a:pt x="16702" y="74058"/>
                </a:lnTo>
                <a:lnTo>
                  <a:pt x="16458" y="73144"/>
                </a:lnTo>
                <a:lnTo>
                  <a:pt x="15910" y="71315"/>
                </a:lnTo>
                <a:lnTo>
                  <a:pt x="15178" y="68938"/>
                </a:lnTo>
                <a:lnTo>
                  <a:pt x="14752" y="67536"/>
                </a:lnTo>
                <a:lnTo>
                  <a:pt x="14386" y="66073"/>
                </a:lnTo>
                <a:lnTo>
                  <a:pt x="14081" y="64610"/>
                </a:lnTo>
                <a:lnTo>
                  <a:pt x="13959" y="63879"/>
                </a:lnTo>
                <a:lnTo>
                  <a:pt x="13898" y="63147"/>
                </a:lnTo>
                <a:lnTo>
                  <a:pt x="13898" y="62355"/>
                </a:lnTo>
                <a:lnTo>
                  <a:pt x="13959" y="61623"/>
                </a:lnTo>
                <a:lnTo>
                  <a:pt x="14081" y="60831"/>
                </a:lnTo>
                <a:lnTo>
                  <a:pt x="14264" y="60100"/>
                </a:lnTo>
                <a:lnTo>
                  <a:pt x="14569" y="58698"/>
                </a:lnTo>
                <a:lnTo>
                  <a:pt x="14691" y="57966"/>
                </a:lnTo>
                <a:lnTo>
                  <a:pt x="14752" y="57235"/>
                </a:lnTo>
                <a:lnTo>
                  <a:pt x="14752" y="56686"/>
                </a:lnTo>
                <a:lnTo>
                  <a:pt x="14691" y="56077"/>
                </a:lnTo>
                <a:lnTo>
                  <a:pt x="14508" y="54919"/>
                </a:lnTo>
                <a:lnTo>
                  <a:pt x="14203" y="53761"/>
                </a:lnTo>
                <a:lnTo>
                  <a:pt x="13898" y="52602"/>
                </a:lnTo>
                <a:lnTo>
                  <a:pt x="13533" y="51079"/>
                </a:lnTo>
                <a:lnTo>
                  <a:pt x="13228" y="49555"/>
                </a:lnTo>
                <a:lnTo>
                  <a:pt x="12984" y="48031"/>
                </a:lnTo>
                <a:lnTo>
                  <a:pt x="12862" y="46446"/>
                </a:lnTo>
                <a:lnTo>
                  <a:pt x="12618" y="43399"/>
                </a:lnTo>
                <a:lnTo>
                  <a:pt x="12496" y="40290"/>
                </a:lnTo>
                <a:lnTo>
                  <a:pt x="12496" y="38766"/>
                </a:lnTo>
                <a:lnTo>
                  <a:pt x="12557" y="38035"/>
                </a:lnTo>
                <a:lnTo>
                  <a:pt x="12618" y="37242"/>
                </a:lnTo>
                <a:lnTo>
                  <a:pt x="12862" y="35658"/>
                </a:lnTo>
                <a:lnTo>
                  <a:pt x="13106" y="34134"/>
                </a:lnTo>
                <a:lnTo>
                  <a:pt x="13167" y="33890"/>
                </a:lnTo>
                <a:lnTo>
                  <a:pt x="13228" y="33585"/>
                </a:lnTo>
                <a:lnTo>
                  <a:pt x="13106" y="33280"/>
                </a:lnTo>
                <a:lnTo>
                  <a:pt x="12984" y="32976"/>
                </a:lnTo>
                <a:lnTo>
                  <a:pt x="12984" y="32976"/>
                </a:lnTo>
                <a:lnTo>
                  <a:pt x="13045" y="33037"/>
                </a:lnTo>
                <a:lnTo>
                  <a:pt x="13045" y="29379"/>
                </a:lnTo>
                <a:lnTo>
                  <a:pt x="13045" y="28587"/>
                </a:lnTo>
                <a:lnTo>
                  <a:pt x="12984" y="28343"/>
                </a:lnTo>
                <a:lnTo>
                  <a:pt x="12862" y="28038"/>
                </a:lnTo>
                <a:lnTo>
                  <a:pt x="12801" y="27673"/>
                </a:lnTo>
                <a:lnTo>
                  <a:pt x="12496" y="26576"/>
                </a:lnTo>
                <a:lnTo>
                  <a:pt x="12192" y="25600"/>
                </a:lnTo>
                <a:lnTo>
                  <a:pt x="12131" y="25235"/>
                </a:lnTo>
                <a:lnTo>
                  <a:pt x="12131" y="24930"/>
                </a:lnTo>
                <a:lnTo>
                  <a:pt x="12496" y="25113"/>
                </a:lnTo>
                <a:lnTo>
                  <a:pt x="12923" y="25235"/>
                </a:lnTo>
                <a:lnTo>
                  <a:pt x="13715" y="25417"/>
                </a:lnTo>
                <a:lnTo>
                  <a:pt x="14691" y="25539"/>
                </a:lnTo>
                <a:lnTo>
                  <a:pt x="15666" y="25600"/>
                </a:lnTo>
                <a:lnTo>
                  <a:pt x="16215" y="25600"/>
                </a:lnTo>
                <a:lnTo>
                  <a:pt x="16336" y="25539"/>
                </a:lnTo>
                <a:lnTo>
                  <a:pt x="16519" y="25478"/>
                </a:lnTo>
                <a:lnTo>
                  <a:pt x="16702" y="25356"/>
                </a:lnTo>
                <a:lnTo>
                  <a:pt x="17068" y="25052"/>
                </a:lnTo>
                <a:lnTo>
                  <a:pt x="18653" y="23894"/>
                </a:lnTo>
                <a:lnTo>
                  <a:pt x="18653" y="23894"/>
                </a:lnTo>
                <a:lnTo>
                  <a:pt x="16519" y="25113"/>
                </a:lnTo>
                <a:lnTo>
                  <a:pt x="16397" y="25235"/>
                </a:lnTo>
                <a:lnTo>
                  <a:pt x="16276" y="25295"/>
                </a:lnTo>
                <a:lnTo>
                  <a:pt x="15971" y="25295"/>
                </a:lnTo>
                <a:lnTo>
                  <a:pt x="15300" y="25235"/>
                </a:lnTo>
                <a:lnTo>
                  <a:pt x="14081" y="25113"/>
                </a:lnTo>
                <a:lnTo>
                  <a:pt x="13472" y="25052"/>
                </a:lnTo>
                <a:lnTo>
                  <a:pt x="12923" y="24930"/>
                </a:lnTo>
                <a:lnTo>
                  <a:pt x="12375" y="24686"/>
                </a:lnTo>
                <a:lnTo>
                  <a:pt x="12131" y="24503"/>
                </a:lnTo>
                <a:lnTo>
                  <a:pt x="11948" y="24320"/>
                </a:lnTo>
                <a:lnTo>
                  <a:pt x="11826" y="24076"/>
                </a:lnTo>
                <a:lnTo>
                  <a:pt x="11704" y="23833"/>
                </a:lnTo>
                <a:lnTo>
                  <a:pt x="11521" y="23284"/>
                </a:lnTo>
                <a:lnTo>
                  <a:pt x="11460" y="22735"/>
                </a:lnTo>
                <a:lnTo>
                  <a:pt x="11460" y="22126"/>
                </a:lnTo>
                <a:lnTo>
                  <a:pt x="11460" y="21455"/>
                </a:lnTo>
                <a:lnTo>
                  <a:pt x="11582" y="20785"/>
                </a:lnTo>
                <a:lnTo>
                  <a:pt x="11643" y="20541"/>
                </a:lnTo>
                <a:lnTo>
                  <a:pt x="11643" y="20297"/>
                </a:lnTo>
                <a:lnTo>
                  <a:pt x="11521" y="19566"/>
                </a:lnTo>
                <a:lnTo>
                  <a:pt x="11582" y="20114"/>
                </a:lnTo>
                <a:lnTo>
                  <a:pt x="11521" y="20419"/>
                </a:lnTo>
                <a:lnTo>
                  <a:pt x="11460" y="20724"/>
                </a:lnTo>
                <a:lnTo>
                  <a:pt x="11338" y="21212"/>
                </a:lnTo>
                <a:lnTo>
                  <a:pt x="11216" y="21760"/>
                </a:lnTo>
                <a:lnTo>
                  <a:pt x="11155" y="22309"/>
                </a:lnTo>
                <a:lnTo>
                  <a:pt x="11155" y="22918"/>
                </a:lnTo>
                <a:lnTo>
                  <a:pt x="11216" y="23467"/>
                </a:lnTo>
                <a:lnTo>
                  <a:pt x="11399" y="24015"/>
                </a:lnTo>
                <a:lnTo>
                  <a:pt x="11643" y="24442"/>
                </a:lnTo>
                <a:lnTo>
                  <a:pt x="11765" y="24564"/>
                </a:lnTo>
                <a:lnTo>
                  <a:pt x="11826" y="24747"/>
                </a:lnTo>
                <a:lnTo>
                  <a:pt x="11887" y="24991"/>
                </a:lnTo>
                <a:lnTo>
                  <a:pt x="11887" y="25235"/>
                </a:lnTo>
                <a:lnTo>
                  <a:pt x="11887" y="25478"/>
                </a:lnTo>
                <a:lnTo>
                  <a:pt x="11765" y="25722"/>
                </a:lnTo>
                <a:lnTo>
                  <a:pt x="11460" y="26515"/>
                </a:lnTo>
                <a:lnTo>
                  <a:pt x="11034" y="27612"/>
                </a:lnTo>
                <a:lnTo>
                  <a:pt x="10729" y="28648"/>
                </a:lnTo>
                <a:lnTo>
                  <a:pt x="10485" y="29745"/>
                </a:lnTo>
                <a:lnTo>
                  <a:pt x="10180" y="30842"/>
                </a:lnTo>
                <a:lnTo>
                  <a:pt x="9814" y="31939"/>
                </a:lnTo>
                <a:lnTo>
                  <a:pt x="9388" y="33037"/>
                </a:lnTo>
                <a:lnTo>
                  <a:pt x="8961" y="34134"/>
                </a:lnTo>
                <a:lnTo>
                  <a:pt x="8413" y="35170"/>
                </a:lnTo>
                <a:lnTo>
                  <a:pt x="7376" y="37242"/>
                </a:lnTo>
                <a:lnTo>
                  <a:pt x="6950" y="38278"/>
                </a:lnTo>
                <a:lnTo>
                  <a:pt x="6523" y="39376"/>
                </a:lnTo>
                <a:lnTo>
                  <a:pt x="6279" y="39254"/>
                </a:lnTo>
                <a:lnTo>
                  <a:pt x="6157" y="39254"/>
                </a:lnTo>
                <a:lnTo>
                  <a:pt x="6096" y="39315"/>
                </a:lnTo>
                <a:lnTo>
                  <a:pt x="6096" y="39376"/>
                </a:lnTo>
                <a:lnTo>
                  <a:pt x="6096" y="39437"/>
                </a:lnTo>
                <a:lnTo>
                  <a:pt x="6157" y="39498"/>
                </a:lnTo>
                <a:lnTo>
                  <a:pt x="6279" y="39498"/>
                </a:lnTo>
                <a:lnTo>
                  <a:pt x="6462" y="39619"/>
                </a:lnTo>
                <a:lnTo>
                  <a:pt x="6523" y="39802"/>
                </a:lnTo>
                <a:lnTo>
                  <a:pt x="6523" y="39985"/>
                </a:lnTo>
                <a:lnTo>
                  <a:pt x="6523" y="40229"/>
                </a:lnTo>
                <a:lnTo>
                  <a:pt x="6462" y="40717"/>
                </a:lnTo>
                <a:lnTo>
                  <a:pt x="6340" y="41204"/>
                </a:lnTo>
                <a:lnTo>
                  <a:pt x="6035" y="42119"/>
                </a:lnTo>
                <a:lnTo>
                  <a:pt x="5974" y="42301"/>
                </a:lnTo>
                <a:lnTo>
                  <a:pt x="5913" y="42545"/>
                </a:lnTo>
                <a:lnTo>
                  <a:pt x="5792" y="43886"/>
                </a:lnTo>
                <a:lnTo>
                  <a:pt x="5731" y="44496"/>
                </a:lnTo>
                <a:lnTo>
                  <a:pt x="5670" y="44800"/>
                </a:lnTo>
                <a:lnTo>
                  <a:pt x="5670" y="44922"/>
                </a:lnTo>
                <a:lnTo>
                  <a:pt x="5548" y="45044"/>
                </a:lnTo>
                <a:lnTo>
                  <a:pt x="5487" y="45044"/>
                </a:lnTo>
                <a:lnTo>
                  <a:pt x="5426" y="44983"/>
                </a:lnTo>
                <a:lnTo>
                  <a:pt x="5365" y="44800"/>
                </a:lnTo>
                <a:lnTo>
                  <a:pt x="5365" y="44374"/>
                </a:lnTo>
                <a:lnTo>
                  <a:pt x="5426" y="43764"/>
                </a:lnTo>
                <a:lnTo>
                  <a:pt x="5426" y="43459"/>
                </a:lnTo>
                <a:lnTo>
                  <a:pt x="5426" y="43216"/>
                </a:lnTo>
                <a:lnTo>
                  <a:pt x="5365" y="43033"/>
                </a:lnTo>
                <a:lnTo>
                  <a:pt x="5243" y="42911"/>
                </a:lnTo>
                <a:lnTo>
                  <a:pt x="5060" y="42850"/>
                </a:lnTo>
                <a:lnTo>
                  <a:pt x="4938" y="42972"/>
                </a:lnTo>
                <a:lnTo>
                  <a:pt x="4816" y="43216"/>
                </a:lnTo>
                <a:lnTo>
                  <a:pt x="4755" y="43459"/>
                </a:lnTo>
                <a:lnTo>
                  <a:pt x="4694" y="43947"/>
                </a:lnTo>
                <a:lnTo>
                  <a:pt x="4633" y="44800"/>
                </a:lnTo>
                <a:lnTo>
                  <a:pt x="4512" y="45349"/>
                </a:lnTo>
                <a:lnTo>
                  <a:pt x="4390" y="45593"/>
                </a:lnTo>
                <a:lnTo>
                  <a:pt x="4329" y="45654"/>
                </a:lnTo>
                <a:lnTo>
                  <a:pt x="4268" y="45532"/>
                </a:lnTo>
                <a:lnTo>
                  <a:pt x="4207" y="45349"/>
                </a:lnTo>
                <a:lnTo>
                  <a:pt x="4207" y="45105"/>
                </a:lnTo>
                <a:lnTo>
                  <a:pt x="4207" y="44374"/>
                </a:lnTo>
                <a:lnTo>
                  <a:pt x="4268" y="43825"/>
                </a:lnTo>
                <a:lnTo>
                  <a:pt x="4268" y="43277"/>
                </a:lnTo>
                <a:lnTo>
                  <a:pt x="4268" y="43094"/>
                </a:lnTo>
                <a:lnTo>
                  <a:pt x="4207" y="42972"/>
                </a:lnTo>
                <a:lnTo>
                  <a:pt x="4146" y="42911"/>
                </a:lnTo>
                <a:lnTo>
                  <a:pt x="4024" y="42911"/>
                </a:lnTo>
                <a:lnTo>
                  <a:pt x="3963" y="42972"/>
                </a:lnTo>
                <a:lnTo>
                  <a:pt x="3780" y="43155"/>
                </a:lnTo>
                <a:lnTo>
                  <a:pt x="3658" y="43642"/>
                </a:lnTo>
                <a:lnTo>
                  <a:pt x="3171" y="44861"/>
                </a:lnTo>
                <a:lnTo>
                  <a:pt x="2988" y="45349"/>
                </a:lnTo>
                <a:lnTo>
                  <a:pt x="2805" y="45593"/>
                </a:lnTo>
                <a:lnTo>
                  <a:pt x="2744" y="45654"/>
                </a:lnTo>
                <a:lnTo>
                  <a:pt x="2683" y="45715"/>
                </a:lnTo>
                <a:lnTo>
                  <a:pt x="2561" y="45654"/>
                </a:lnTo>
                <a:lnTo>
                  <a:pt x="2561" y="45593"/>
                </a:lnTo>
                <a:lnTo>
                  <a:pt x="2500" y="45410"/>
                </a:lnTo>
                <a:lnTo>
                  <a:pt x="2561" y="45105"/>
                </a:lnTo>
                <a:lnTo>
                  <a:pt x="2683" y="44739"/>
                </a:lnTo>
                <a:lnTo>
                  <a:pt x="2927" y="44069"/>
                </a:lnTo>
                <a:lnTo>
                  <a:pt x="3049" y="43703"/>
                </a:lnTo>
                <a:lnTo>
                  <a:pt x="3231" y="43094"/>
                </a:lnTo>
                <a:lnTo>
                  <a:pt x="3292" y="42728"/>
                </a:lnTo>
                <a:lnTo>
                  <a:pt x="3292" y="42606"/>
                </a:lnTo>
                <a:lnTo>
                  <a:pt x="3171" y="42484"/>
                </a:lnTo>
                <a:lnTo>
                  <a:pt x="3049" y="42484"/>
                </a:lnTo>
                <a:lnTo>
                  <a:pt x="2927" y="42545"/>
                </a:lnTo>
                <a:lnTo>
                  <a:pt x="2744" y="42728"/>
                </a:lnTo>
                <a:lnTo>
                  <a:pt x="2378" y="43216"/>
                </a:lnTo>
                <a:lnTo>
                  <a:pt x="2012" y="43703"/>
                </a:lnTo>
                <a:lnTo>
                  <a:pt x="1708" y="44191"/>
                </a:lnTo>
                <a:lnTo>
                  <a:pt x="1525" y="44435"/>
                </a:lnTo>
                <a:lnTo>
                  <a:pt x="1403" y="44496"/>
                </a:lnTo>
                <a:lnTo>
                  <a:pt x="1281" y="44557"/>
                </a:lnTo>
                <a:lnTo>
                  <a:pt x="1159" y="44557"/>
                </a:lnTo>
                <a:lnTo>
                  <a:pt x="1098" y="44496"/>
                </a:lnTo>
                <a:lnTo>
                  <a:pt x="1098" y="44374"/>
                </a:lnTo>
                <a:lnTo>
                  <a:pt x="1159" y="44252"/>
                </a:lnTo>
                <a:lnTo>
                  <a:pt x="1281" y="43947"/>
                </a:lnTo>
                <a:lnTo>
                  <a:pt x="1342" y="43825"/>
                </a:lnTo>
                <a:lnTo>
                  <a:pt x="1951" y="42789"/>
                </a:lnTo>
                <a:lnTo>
                  <a:pt x="2317" y="42119"/>
                </a:lnTo>
                <a:lnTo>
                  <a:pt x="2500" y="41753"/>
                </a:lnTo>
                <a:lnTo>
                  <a:pt x="2622" y="41387"/>
                </a:lnTo>
                <a:lnTo>
                  <a:pt x="2622" y="41204"/>
                </a:lnTo>
                <a:lnTo>
                  <a:pt x="2622" y="41082"/>
                </a:lnTo>
                <a:lnTo>
                  <a:pt x="2561" y="41021"/>
                </a:lnTo>
                <a:lnTo>
                  <a:pt x="2378" y="40960"/>
                </a:lnTo>
                <a:lnTo>
                  <a:pt x="2073" y="41082"/>
                </a:lnTo>
                <a:lnTo>
                  <a:pt x="1830" y="41326"/>
                </a:lnTo>
                <a:lnTo>
                  <a:pt x="1647" y="41570"/>
                </a:lnTo>
                <a:lnTo>
                  <a:pt x="1403" y="41753"/>
                </a:lnTo>
                <a:lnTo>
                  <a:pt x="915" y="41936"/>
                </a:lnTo>
                <a:lnTo>
                  <a:pt x="671" y="41997"/>
                </a:lnTo>
                <a:lnTo>
                  <a:pt x="428" y="41997"/>
                </a:lnTo>
                <a:lnTo>
                  <a:pt x="306" y="41936"/>
                </a:lnTo>
                <a:lnTo>
                  <a:pt x="245" y="41875"/>
                </a:lnTo>
                <a:lnTo>
                  <a:pt x="306" y="41814"/>
                </a:lnTo>
                <a:lnTo>
                  <a:pt x="367" y="41692"/>
                </a:lnTo>
                <a:lnTo>
                  <a:pt x="793" y="41326"/>
                </a:lnTo>
                <a:lnTo>
                  <a:pt x="1342" y="40778"/>
                </a:lnTo>
                <a:lnTo>
                  <a:pt x="1830" y="40168"/>
                </a:lnTo>
                <a:lnTo>
                  <a:pt x="2317" y="39619"/>
                </a:lnTo>
                <a:lnTo>
                  <a:pt x="2866" y="39071"/>
                </a:lnTo>
                <a:lnTo>
                  <a:pt x="3110" y="38888"/>
                </a:lnTo>
                <a:lnTo>
                  <a:pt x="3414" y="38705"/>
                </a:lnTo>
                <a:lnTo>
                  <a:pt x="4085" y="38705"/>
                </a:lnTo>
                <a:lnTo>
                  <a:pt x="4512" y="38827"/>
                </a:lnTo>
                <a:lnTo>
                  <a:pt x="4572" y="38827"/>
                </a:lnTo>
                <a:lnTo>
                  <a:pt x="4694" y="38888"/>
                </a:lnTo>
                <a:lnTo>
                  <a:pt x="4816" y="38888"/>
                </a:lnTo>
                <a:lnTo>
                  <a:pt x="4877" y="38827"/>
                </a:lnTo>
                <a:lnTo>
                  <a:pt x="4816" y="38705"/>
                </a:lnTo>
                <a:lnTo>
                  <a:pt x="4755" y="38644"/>
                </a:lnTo>
                <a:lnTo>
                  <a:pt x="4512" y="38522"/>
                </a:lnTo>
                <a:lnTo>
                  <a:pt x="4207" y="38461"/>
                </a:lnTo>
                <a:lnTo>
                  <a:pt x="4572" y="37608"/>
                </a:lnTo>
                <a:lnTo>
                  <a:pt x="4877" y="36755"/>
                </a:lnTo>
                <a:lnTo>
                  <a:pt x="5121" y="35840"/>
                </a:lnTo>
                <a:lnTo>
                  <a:pt x="5243" y="34987"/>
                </a:lnTo>
                <a:lnTo>
                  <a:pt x="5426" y="33768"/>
                </a:lnTo>
                <a:lnTo>
                  <a:pt x="5609" y="32549"/>
                </a:lnTo>
                <a:lnTo>
                  <a:pt x="5852" y="31635"/>
                </a:lnTo>
                <a:lnTo>
                  <a:pt x="6096" y="30781"/>
                </a:lnTo>
                <a:lnTo>
                  <a:pt x="6401" y="29928"/>
                </a:lnTo>
                <a:lnTo>
                  <a:pt x="6767" y="29075"/>
                </a:lnTo>
                <a:lnTo>
                  <a:pt x="6950" y="28709"/>
                </a:lnTo>
                <a:lnTo>
                  <a:pt x="7133" y="28465"/>
                </a:lnTo>
                <a:lnTo>
                  <a:pt x="7376" y="28099"/>
                </a:lnTo>
                <a:lnTo>
                  <a:pt x="7559" y="27673"/>
                </a:lnTo>
                <a:lnTo>
                  <a:pt x="7620" y="27368"/>
                </a:lnTo>
                <a:lnTo>
                  <a:pt x="7681" y="27063"/>
                </a:lnTo>
                <a:lnTo>
                  <a:pt x="7681" y="26149"/>
                </a:lnTo>
                <a:lnTo>
                  <a:pt x="7803" y="25235"/>
                </a:lnTo>
                <a:lnTo>
                  <a:pt x="7864" y="24259"/>
                </a:lnTo>
                <a:lnTo>
                  <a:pt x="8169" y="22370"/>
                </a:lnTo>
                <a:lnTo>
                  <a:pt x="8352" y="21455"/>
                </a:lnTo>
                <a:lnTo>
                  <a:pt x="8413" y="21151"/>
                </a:lnTo>
                <a:lnTo>
                  <a:pt x="8413" y="20846"/>
                </a:lnTo>
                <a:lnTo>
                  <a:pt x="8352" y="19932"/>
                </a:lnTo>
                <a:lnTo>
                  <a:pt x="8352" y="19017"/>
                </a:lnTo>
                <a:lnTo>
                  <a:pt x="8413" y="18164"/>
                </a:lnTo>
                <a:lnTo>
                  <a:pt x="8473" y="17737"/>
                </a:lnTo>
                <a:lnTo>
                  <a:pt x="8595" y="17311"/>
                </a:lnTo>
                <a:lnTo>
                  <a:pt x="9022" y="16457"/>
                </a:lnTo>
                <a:lnTo>
                  <a:pt x="9510" y="15726"/>
                </a:lnTo>
                <a:lnTo>
                  <a:pt x="9754" y="15360"/>
                </a:lnTo>
                <a:lnTo>
                  <a:pt x="9997" y="15055"/>
                </a:lnTo>
                <a:lnTo>
                  <a:pt x="10302" y="14812"/>
                </a:lnTo>
                <a:lnTo>
                  <a:pt x="10668" y="14629"/>
                </a:lnTo>
                <a:lnTo>
                  <a:pt x="11034" y="14446"/>
                </a:lnTo>
                <a:lnTo>
                  <a:pt x="11460" y="14324"/>
                </a:lnTo>
                <a:lnTo>
                  <a:pt x="12375" y="14202"/>
                </a:lnTo>
                <a:lnTo>
                  <a:pt x="13411" y="14080"/>
                </a:lnTo>
                <a:lnTo>
                  <a:pt x="14447" y="14080"/>
                </a:lnTo>
                <a:lnTo>
                  <a:pt x="16519" y="14141"/>
                </a:lnTo>
                <a:lnTo>
                  <a:pt x="14691" y="13836"/>
                </a:lnTo>
                <a:lnTo>
                  <a:pt x="15727" y="13166"/>
                </a:lnTo>
                <a:lnTo>
                  <a:pt x="16336" y="12739"/>
                </a:lnTo>
                <a:lnTo>
                  <a:pt x="16641" y="12617"/>
                </a:lnTo>
                <a:lnTo>
                  <a:pt x="16885" y="12434"/>
                </a:lnTo>
                <a:lnTo>
                  <a:pt x="16946" y="12313"/>
                </a:lnTo>
                <a:lnTo>
                  <a:pt x="16946" y="12191"/>
                </a:lnTo>
                <a:lnTo>
                  <a:pt x="17129" y="10118"/>
                </a:lnTo>
                <a:lnTo>
                  <a:pt x="17738" y="10484"/>
                </a:lnTo>
                <a:lnTo>
                  <a:pt x="18348" y="10789"/>
                </a:lnTo>
                <a:lnTo>
                  <a:pt x="18897" y="11032"/>
                </a:lnTo>
                <a:lnTo>
                  <a:pt x="19201" y="11093"/>
                </a:lnTo>
                <a:lnTo>
                  <a:pt x="19445" y="11154"/>
                </a:lnTo>
                <a:lnTo>
                  <a:pt x="19750" y="11093"/>
                </a:lnTo>
                <a:lnTo>
                  <a:pt x="20055" y="11032"/>
                </a:lnTo>
                <a:lnTo>
                  <a:pt x="20664" y="10789"/>
                </a:lnTo>
                <a:lnTo>
                  <a:pt x="21274" y="10484"/>
                </a:lnTo>
                <a:lnTo>
                  <a:pt x="21883" y="10118"/>
                </a:lnTo>
                <a:close/>
                <a:moveTo>
                  <a:pt x="19445" y="0"/>
                </a:moveTo>
                <a:lnTo>
                  <a:pt x="18957" y="61"/>
                </a:lnTo>
                <a:lnTo>
                  <a:pt x="18287" y="183"/>
                </a:lnTo>
                <a:lnTo>
                  <a:pt x="17617" y="366"/>
                </a:lnTo>
                <a:lnTo>
                  <a:pt x="17068" y="670"/>
                </a:lnTo>
                <a:lnTo>
                  <a:pt x="16763" y="853"/>
                </a:lnTo>
                <a:lnTo>
                  <a:pt x="16519" y="1097"/>
                </a:lnTo>
                <a:lnTo>
                  <a:pt x="16336" y="1402"/>
                </a:lnTo>
                <a:lnTo>
                  <a:pt x="16093" y="1646"/>
                </a:lnTo>
                <a:lnTo>
                  <a:pt x="15788" y="2316"/>
                </a:lnTo>
                <a:lnTo>
                  <a:pt x="15544" y="2987"/>
                </a:lnTo>
                <a:lnTo>
                  <a:pt x="15422" y="3657"/>
                </a:lnTo>
                <a:lnTo>
                  <a:pt x="15361" y="4389"/>
                </a:lnTo>
                <a:lnTo>
                  <a:pt x="15361" y="5059"/>
                </a:lnTo>
                <a:lnTo>
                  <a:pt x="15422" y="5730"/>
                </a:lnTo>
                <a:lnTo>
                  <a:pt x="15544" y="6400"/>
                </a:lnTo>
                <a:lnTo>
                  <a:pt x="15666" y="7132"/>
                </a:lnTo>
                <a:lnTo>
                  <a:pt x="15849" y="7802"/>
                </a:lnTo>
                <a:lnTo>
                  <a:pt x="16276" y="9082"/>
                </a:lnTo>
                <a:lnTo>
                  <a:pt x="16397" y="9387"/>
                </a:lnTo>
                <a:lnTo>
                  <a:pt x="16580" y="9631"/>
                </a:lnTo>
                <a:lnTo>
                  <a:pt x="16763" y="9874"/>
                </a:lnTo>
                <a:lnTo>
                  <a:pt x="16946" y="9996"/>
                </a:lnTo>
                <a:lnTo>
                  <a:pt x="16946" y="10179"/>
                </a:lnTo>
                <a:lnTo>
                  <a:pt x="16885" y="10362"/>
                </a:lnTo>
                <a:lnTo>
                  <a:pt x="16763" y="11886"/>
                </a:lnTo>
                <a:lnTo>
                  <a:pt x="16763" y="12069"/>
                </a:lnTo>
                <a:lnTo>
                  <a:pt x="16702" y="12252"/>
                </a:lnTo>
                <a:lnTo>
                  <a:pt x="16580" y="12313"/>
                </a:lnTo>
                <a:lnTo>
                  <a:pt x="16458" y="12373"/>
                </a:lnTo>
                <a:lnTo>
                  <a:pt x="16093" y="12617"/>
                </a:lnTo>
                <a:lnTo>
                  <a:pt x="15422" y="13044"/>
                </a:lnTo>
                <a:lnTo>
                  <a:pt x="14752" y="13471"/>
                </a:lnTo>
                <a:lnTo>
                  <a:pt x="14447" y="13653"/>
                </a:lnTo>
                <a:lnTo>
                  <a:pt x="14325" y="13775"/>
                </a:lnTo>
                <a:lnTo>
                  <a:pt x="13289" y="13775"/>
                </a:lnTo>
                <a:lnTo>
                  <a:pt x="12496" y="13836"/>
                </a:lnTo>
                <a:lnTo>
                  <a:pt x="11765" y="13958"/>
                </a:lnTo>
                <a:lnTo>
                  <a:pt x="11034" y="14141"/>
                </a:lnTo>
                <a:lnTo>
                  <a:pt x="10668" y="14263"/>
                </a:lnTo>
                <a:lnTo>
                  <a:pt x="10302" y="14385"/>
                </a:lnTo>
                <a:lnTo>
                  <a:pt x="9997" y="14629"/>
                </a:lnTo>
                <a:lnTo>
                  <a:pt x="9693" y="14812"/>
                </a:lnTo>
                <a:lnTo>
                  <a:pt x="9449" y="15116"/>
                </a:lnTo>
                <a:lnTo>
                  <a:pt x="9266" y="15421"/>
                </a:lnTo>
                <a:lnTo>
                  <a:pt x="8900" y="16031"/>
                </a:lnTo>
                <a:lnTo>
                  <a:pt x="8534" y="16701"/>
                </a:lnTo>
                <a:lnTo>
                  <a:pt x="8230" y="17372"/>
                </a:lnTo>
                <a:lnTo>
                  <a:pt x="8108" y="17737"/>
                </a:lnTo>
                <a:lnTo>
                  <a:pt x="8047" y="18103"/>
                </a:lnTo>
                <a:lnTo>
                  <a:pt x="7986" y="18895"/>
                </a:lnTo>
                <a:lnTo>
                  <a:pt x="7986" y="19688"/>
                </a:lnTo>
                <a:lnTo>
                  <a:pt x="8047" y="20480"/>
                </a:lnTo>
                <a:lnTo>
                  <a:pt x="8047" y="20846"/>
                </a:lnTo>
                <a:lnTo>
                  <a:pt x="8047" y="21212"/>
                </a:lnTo>
                <a:lnTo>
                  <a:pt x="7864" y="22004"/>
                </a:lnTo>
                <a:lnTo>
                  <a:pt x="7620" y="23589"/>
                </a:lnTo>
                <a:lnTo>
                  <a:pt x="7376" y="25174"/>
                </a:lnTo>
                <a:lnTo>
                  <a:pt x="7254" y="26758"/>
                </a:lnTo>
                <a:lnTo>
                  <a:pt x="7254" y="27124"/>
                </a:lnTo>
                <a:lnTo>
                  <a:pt x="7193" y="27490"/>
                </a:lnTo>
                <a:lnTo>
                  <a:pt x="7072" y="27856"/>
                </a:lnTo>
                <a:lnTo>
                  <a:pt x="6889" y="28160"/>
                </a:lnTo>
                <a:lnTo>
                  <a:pt x="6706" y="28526"/>
                </a:lnTo>
                <a:lnTo>
                  <a:pt x="6462" y="28892"/>
                </a:lnTo>
                <a:lnTo>
                  <a:pt x="5974" y="30172"/>
                </a:lnTo>
                <a:lnTo>
                  <a:pt x="5548" y="31452"/>
                </a:lnTo>
                <a:lnTo>
                  <a:pt x="5304" y="32732"/>
                </a:lnTo>
                <a:lnTo>
                  <a:pt x="5121" y="34073"/>
                </a:lnTo>
                <a:lnTo>
                  <a:pt x="4877" y="35536"/>
                </a:lnTo>
                <a:lnTo>
                  <a:pt x="4755" y="36267"/>
                </a:lnTo>
                <a:lnTo>
                  <a:pt x="4572" y="36998"/>
                </a:lnTo>
                <a:lnTo>
                  <a:pt x="4329" y="37669"/>
                </a:lnTo>
                <a:lnTo>
                  <a:pt x="4207" y="38035"/>
                </a:lnTo>
                <a:lnTo>
                  <a:pt x="4146" y="38218"/>
                </a:lnTo>
                <a:lnTo>
                  <a:pt x="4024" y="38400"/>
                </a:lnTo>
                <a:lnTo>
                  <a:pt x="3902" y="38461"/>
                </a:lnTo>
                <a:lnTo>
                  <a:pt x="3475" y="38461"/>
                </a:lnTo>
                <a:lnTo>
                  <a:pt x="3110" y="38583"/>
                </a:lnTo>
                <a:lnTo>
                  <a:pt x="2805" y="38766"/>
                </a:lnTo>
                <a:lnTo>
                  <a:pt x="2256" y="39315"/>
                </a:lnTo>
                <a:lnTo>
                  <a:pt x="1769" y="39863"/>
                </a:lnTo>
                <a:lnTo>
                  <a:pt x="1281" y="40412"/>
                </a:lnTo>
                <a:lnTo>
                  <a:pt x="793" y="41021"/>
                </a:lnTo>
                <a:lnTo>
                  <a:pt x="306" y="41387"/>
                </a:lnTo>
                <a:lnTo>
                  <a:pt x="123" y="41570"/>
                </a:lnTo>
                <a:lnTo>
                  <a:pt x="1" y="41692"/>
                </a:lnTo>
                <a:lnTo>
                  <a:pt x="1" y="41814"/>
                </a:lnTo>
                <a:lnTo>
                  <a:pt x="62" y="42058"/>
                </a:lnTo>
                <a:lnTo>
                  <a:pt x="184" y="42179"/>
                </a:lnTo>
                <a:lnTo>
                  <a:pt x="428" y="42240"/>
                </a:lnTo>
                <a:lnTo>
                  <a:pt x="610" y="42240"/>
                </a:lnTo>
                <a:lnTo>
                  <a:pt x="1098" y="42119"/>
                </a:lnTo>
                <a:lnTo>
                  <a:pt x="1525" y="41936"/>
                </a:lnTo>
                <a:lnTo>
                  <a:pt x="1769" y="41753"/>
                </a:lnTo>
                <a:lnTo>
                  <a:pt x="2012" y="41570"/>
                </a:lnTo>
                <a:lnTo>
                  <a:pt x="2195" y="41387"/>
                </a:lnTo>
                <a:lnTo>
                  <a:pt x="2317" y="41265"/>
                </a:lnTo>
                <a:lnTo>
                  <a:pt x="2439" y="41204"/>
                </a:lnTo>
                <a:lnTo>
                  <a:pt x="2439" y="41204"/>
                </a:lnTo>
                <a:lnTo>
                  <a:pt x="2317" y="41509"/>
                </a:lnTo>
                <a:lnTo>
                  <a:pt x="2195" y="41753"/>
                </a:lnTo>
                <a:lnTo>
                  <a:pt x="1951" y="42240"/>
                </a:lnTo>
                <a:lnTo>
                  <a:pt x="1281" y="43459"/>
                </a:lnTo>
                <a:lnTo>
                  <a:pt x="976" y="44008"/>
                </a:lnTo>
                <a:lnTo>
                  <a:pt x="854" y="44252"/>
                </a:lnTo>
                <a:lnTo>
                  <a:pt x="854" y="44435"/>
                </a:lnTo>
                <a:lnTo>
                  <a:pt x="854" y="44557"/>
                </a:lnTo>
                <a:lnTo>
                  <a:pt x="1037" y="44739"/>
                </a:lnTo>
                <a:lnTo>
                  <a:pt x="1159" y="44861"/>
                </a:lnTo>
                <a:lnTo>
                  <a:pt x="1342" y="44800"/>
                </a:lnTo>
                <a:lnTo>
                  <a:pt x="1525" y="44739"/>
                </a:lnTo>
                <a:lnTo>
                  <a:pt x="1830" y="44435"/>
                </a:lnTo>
                <a:lnTo>
                  <a:pt x="2012" y="44130"/>
                </a:lnTo>
                <a:lnTo>
                  <a:pt x="2561" y="43399"/>
                </a:lnTo>
                <a:lnTo>
                  <a:pt x="2744" y="43033"/>
                </a:lnTo>
                <a:lnTo>
                  <a:pt x="3049" y="42789"/>
                </a:lnTo>
                <a:lnTo>
                  <a:pt x="3049" y="42789"/>
                </a:lnTo>
                <a:lnTo>
                  <a:pt x="2988" y="43094"/>
                </a:lnTo>
                <a:lnTo>
                  <a:pt x="2866" y="43459"/>
                </a:lnTo>
                <a:lnTo>
                  <a:pt x="2622" y="44191"/>
                </a:lnTo>
                <a:lnTo>
                  <a:pt x="2317" y="44861"/>
                </a:lnTo>
                <a:lnTo>
                  <a:pt x="2256" y="45227"/>
                </a:lnTo>
                <a:lnTo>
                  <a:pt x="2256" y="45593"/>
                </a:lnTo>
                <a:lnTo>
                  <a:pt x="2378" y="45776"/>
                </a:lnTo>
                <a:lnTo>
                  <a:pt x="2500" y="45898"/>
                </a:lnTo>
                <a:lnTo>
                  <a:pt x="2683" y="45959"/>
                </a:lnTo>
                <a:lnTo>
                  <a:pt x="2866" y="45898"/>
                </a:lnTo>
                <a:lnTo>
                  <a:pt x="2988" y="45776"/>
                </a:lnTo>
                <a:lnTo>
                  <a:pt x="3171" y="45532"/>
                </a:lnTo>
                <a:lnTo>
                  <a:pt x="3353" y="45166"/>
                </a:lnTo>
                <a:lnTo>
                  <a:pt x="3719" y="44252"/>
                </a:lnTo>
                <a:lnTo>
                  <a:pt x="4024" y="43277"/>
                </a:lnTo>
                <a:lnTo>
                  <a:pt x="4024" y="44130"/>
                </a:lnTo>
                <a:lnTo>
                  <a:pt x="3963" y="44922"/>
                </a:lnTo>
                <a:lnTo>
                  <a:pt x="3963" y="45349"/>
                </a:lnTo>
                <a:lnTo>
                  <a:pt x="4024" y="45593"/>
                </a:lnTo>
                <a:lnTo>
                  <a:pt x="4085" y="45776"/>
                </a:lnTo>
                <a:lnTo>
                  <a:pt x="4268" y="45837"/>
                </a:lnTo>
                <a:lnTo>
                  <a:pt x="4451" y="45837"/>
                </a:lnTo>
                <a:lnTo>
                  <a:pt x="4572" y="45776"/>
                </a:lnTo>
                <a:lnTo>
                  <a:pt x="4694" y="45654"/>
                </a:lnTo>
                <a:lnTo>
                  <a:pt x="4816" y="45349"/>
                </a:lnTo>
                <a:lnTo>
                  <a:pt x="4877" y="45105"/>
                </a:lnTo>
                <a:lnTo>
                  <a:pt x="4877" y="44496"/>
                </a:lnTo>
                <a:lnTo>
                  <a:pt x="4999" y="43642"/>
                </a:lnTo>
                <a:lnTo>
                  <a:pt x="4999" y="43338"/>
                </a:lnTo>
                <a:lnTo>
                  <a:pt x="5060" y="43216"/>
                </a:lnTo>
                <a:lnTo>
                  <a:pt x="5121" y="43094"/>
                </a:lnTo>
                <a:lnTo>
                  <a:pt x="5182" y="43277"/>
                </a:lnTo>
                <a:lnTo>
                  <a:pt x="5182" y="43459"/>
                </a:lnTo>
                <a:lnTo>
                  <a:pt x="5121" y="43886"/>
                </a:lnTo>
                <a:lnTo>
                  <a:pt x="5121" y="44374"/>
                </a:lnTo>
                <a:lnTo>
                  <a:pt x="5121" y="44800"/>
                </a:lnTo>
                <a:lnTo>
                  <a:pt x="5182" y="45044"/>
                </a:lnTo>
                <a:lnTo>
                  <a:pt x="5304" y="45227"/>
                </a:lnTo>
                <a:lnTo>
                  <a:pt x="5426" y="45288"/>
                </a:lnTo>
                <a:lnTo>
                  <a:pt x="5609" y="45288"/>
                </a:lnTo>
                <a:lnTo>
                  <a:pt x="5731" y="45227"/>
                </a:lnTo>
                <a:lnTo>
                  <a:pt x="5852" y="45044"/>
                </a:lnTo>
                <a:lnTo>
                  <a:pt x="5913" y="44861"/>
                </a:lnTo>
                <a:lnTo>
                  <a:pt x="5974" y="44496"/>
                </a:lnTo>
                <a:lnTo>
                  <a:pt x="6035" y="43642"/>
                </a:lnTo>
                <a:lnTo>
                  <a:pt x="6157" y="42484"/>
                </a:lnTo>
                <a:lnTo>
                  <a:pt x="6218" y="42240"/>
                </a:lnTo>
                <a:lnTo>
                  <a:pt x="6340" y="41997"/>
                </a:lnTo>
                <a:lnTo>
                  <a:pt x="6645" y="41082"/>
                </a:lnTo>
                <a:lnTo>
                  <a:pt x="6767" y="40595"/>
                </a:lnTo>
                <a:lnTo>
                  <a:pt x="6828" y="40107"/>
                </a:lnTo>
                <a:lnTo>
                  <a:pt x="6767" y="39802"/>
                </a:lnTo>
                <a:lnTo>
                  <a:pt x="6706" y="39558"/>
                </a:lnTo>
                <a:lnTo>
                  <a:pt x="6767" y="39315"/>
                </a:lnTo>
                <a:lnTo>
                  <a:pt x="6889" y="39132"/>
                </a:lnTo>
                <a:lnTo>
                  <a:pt x="7376" y="37974"/>
                </a:lnTo>
                <a:lnTo>
                  <a:pt x="7925" y="36877"/>
                </a:lnTo>
                <a:lnTo>
                  <a:pt x="9266" y="34256"/>
                </a:lnTo>
                <a:lnTo>
                  <a:pt x="9875" y="32915"/>
                </a:lnTo>
                <a:lnTo>
                  <a:pt x="10363" y="31574"/>
                </a:lnTo>
                <a:lnTo>
                  <a:pt x="10546" y="30781"/>
                </a:lnTo>
                <a:lnTo>
                  <a:pt x="10729" y="30050"/>
                </a:lnTo>
                <a:lnTo>
                  <a:pt x="11094" y="28526"/>
                </a:lnTo>
                <a:lnTo>
                  <a:pt x="11460" y="27185"/>
                </a:lnTo>
                <a:lnTo>
                  <a:pt x="11948" y="25844"/>
                </a:lnTo>
                <a:lnTo>
                  <a:pt x="12375" y="27307"/>
                </a:lnTo>
                <a:lnTo>
                  <a:pt x="12496" y="27856"/>
                </a:lnTo>
                <a:lnTo>
                  <a:pt x="12618" y="28465"/>
                </a:lnTo>
                <a:lnTo>
                  <a:pt x="12679" y="29136"/>
                </a:lnTo>
                <a:lnTo>
                  <a:pt x="12618" y="29806"/>
                </a:lnTo>
                <a:lnTo>
                  <a:pt x="12618" y="31878"/>
                </a:lnTo>
                <a:lnTo>
                  <a:pt x="12618" y="32427"/>
                </a:lnTo>
                <a:lnTo>
                  <a:pt x="12618" y="33037"/>
                </a:lnTo>
                <a:lnTo>
                  <a:pt x="12679" y="33280"/>
                </a:lnTo>
                <a:lnTo>
                  <a:pt x="12801" y="33524"/>
                </a:lnTo>
                <a:lnTo>
                  <a:pt x="12801" y="33768"/>
                </a:lnTo>
                <a:lnTo>
                  <a:pt x="12740" y="34012"/>
                </a:lnTo>
                <a:lnTo>
                  <a:pt x="12618" y="34560"/>
                </a:lnTo>
                <a:lnTo>
                  <a:pt x="12314" y="36633"/>
                </a:lnTo>
                <a:lnTo>
                  <a:pt x="12192" y="37669"/>
                </a:lnTo>
                <a:lnTo>
                  <a:pt x="12070" y="38705"/>
                </a:lnTo>
                <a:lnTo>
                  <a:pt x="12070" y="40839"/>
                </a:lnTo>
                <a:lnTo>
                  <a:pt x="12131" y="42972"/>
                </a:lnTo>
                <a:lnTo>
                  <a:pt x="12253" y="45044"/>
                </a:lnTo>
                <a:lnTo>
                  <a:pt x="12435" y="47178"/>
                </a:lnTo>
                <a:lnTo>
                  <a:pt x="12740" y="49250"/>
                </a:lnTo>
                <a:lnTo>
                  <a:pt x="13106" y="51261"/>
                </a:lnTo>
                <a:lnTo>
                  <a:pt x="13594" y="53334"/>
                </a:lnTo>
                <a:lnTo>
                  <a:pt x="14081" y="55041"/>
                </a:lnTo>
                <a:lnTo>
                  <a:pt x="14203" y="55955"/>
                </a:lnTo>
                <a:lnTo>
                  <a:pt x="14325" y="56869"/>
                </a:lnTo>
                <a:lnTo>
                  <a:pt x="14264" y="57601"/>
                </a:lnTo>
                <a:lnTo>
                  <a:pt x="14142" y="58393"/>
                </a:lnTo>
                <a:lnTo>
                  <a:pt x="13837" y="59856"/>
                </a:lnTo>
                <a:lnTo>
                  <a:pt x="13655" y="60892"/>
                </a:lnTo>
                <a:lnTo>
                  <a:pt x="13472" y="61928"/>
                </a:lnTo>
                <a:lnTo>
                  <a:pt x="13472" y="62964"/>
                </a:lnTo>
                <a:lnTo>
                  <a:pt x="13533" y="64001"/>
                </a:lnTo>
                <a:lnTo>
                  <a:pt x="13655" y="65037"/>
                </a:lnTo>
                <a:lnTo>
                  <a:pt x="13898" y="66012"/>
                </a:lnTo>
                <a:lnTo>
                  <a:pt x="14447" y="67963"/>
                </a:lnTo>
                <a:lnTo>
                  <a:pt x="15605" y="71681"/>
                </a:lnTo>
                <a:lnTo>
                  <a:pt x="16032" y="73144"/>
                </a:lnTo>
                <a:lnTo>
                  <a:pt x="16458" y="74606"/>
                </a:lnTo>
                <a:lnTo>
                  <a:pt x="16580" y="75094"/>
                </a:lnTo>
                <a:lnTo>
                  <a:pt x="16641" y="75399"/>
                </a:lnTo>
                <a:lnTo>
                  <a:pt x="16580" y="75643"/>
                </a:lnTo>
                <a:lnTo>
                  <a:pt x="16458" y="76069"/>
                </a:lnTo>
                <a:lnTo>
                  <a:pt x="16276" y="76496"/>
                </a:lnTo>
                <a:lnTo>
                  <a:pt x="15849" y="77227"/>
                </a:lnTo>
                <a:lnTo>
                  <a:pt x="15361" y="77959"/>
                </a:lnTo>
                <a:lnTo>
                  <a:pt x="15117" y="78264"/>
                </a:lnTo>
                <a:lnTo>
                  <a:pt x="14752" y="78507"/>
                </a:lnTo>
                <a:lnTo>
                  <a:pt x="14569" y="78690"/>
                </a:lnTo>
                <a:lnTo>
                  <a:pt x="14386" y="78873"/>
                </a:lnTo>
                <a:lnTo>
                  <a:pt x="14386" y="79056"/>
                </a:lnTo>
                <a:lnTo>
                  <a:pt x="14447" y="79239"/>
                </a:lnTo>
                <a:lnTo>
                  <a:pt x="14569" y="79361"/>
                </a:lnTo>
                <a:lnTo>
                  <a:pt x="14752" y="79483"/>
                </a:lnTo>
                <a:lnTo>
                  <a:pt x="15117" y="79605"/>
                </a:lnTo>
                <a:lnTo>
                  <a:pt x="15483" y="79666"/>
                </a:lnTo>
                <a:lnTo>
                  <a:pt x="15971" y="79787"/>
                </a:lnTo>
                <a:lnTo>
                  <a:pt x="16519" y="79848"/>
                </a:lnTo>
                <a:lnTo>
                  <a:pt x="17007" y="79848"/>
                </a:lnTo>
                <a:lnTo>
                  <a:pt x="17434" y="79787"/>
                </a:lnTo>
                <a:lnTo>
                  <a:pt x="17495" y="79787"/>
                </a:lnTo>
                <a:lnTo>
                  <a:pt x="17677" y="79970"/>
                </a:lnTo>
                <a:lnTo>
                  <a:pt x="17921" y="80092"/>
                </a:lnTo>
                <a:lnTo>
                  <a:pt x="18165" y="80153"/>
                </a:lnTo>
                <a:lnTo>
                  <a:pt x="18592" y="80214"/>
                </a:lnTo>
                <a:lnTo>
                  <a:pt x="18957" y="80092"/>
                </a:lnTo>
                <a:lnTo>
                  <a:pt x="19140" y="80031"/>
                </a:lnTo>
                <a:lnTo>
                  <a:pt x="19262" y="79909"/>
                </a:lnTo>
                <a:lnTo>
                  <a:pt x="19384" y="79727"/>
                </a:lnTo>
                <a:lnTo>
                  <a:pt x="19506" y="79544"/>
                </a:lnTo>
                <a:lnTo>
                  <a:pt x="19628" y="79787"/>
                </a:lnTo>
                <a:lnTo>
                  <a:pt x="19872" y="80031"/>
                </a:lnTo>
                <a:lnTo>
                  <a:pt x="20116" y="80153"/>
                </a:lnTo>
                <a:lnTo>
                  <a:pt x="20420" y="80214"/>
                </a:lnTo>
                <a:lnTo>
                  <a:pt x="20725" y="80214"/>
                </a:lnTo>
                <a:lnTo>
                  <a:pt x="21030" y="80153"/>
                </a:lnTo>
                <a:lnTo>
                  <a:pt x="21335" y="79970"/>
                </a:lnTo>
                <a:lnTo>
                  <a:pt x="21457" y="79848"/>
                </a:lnTo>
                <a:lnTo>
                  <a:pt x="21518" y="79727"/>
                </a:lnTo>
                <a:lnTo>
                  <a:pt x="21700" y="79787"/>
                </a:lnTo>
                <a:lnTo>
                  <a:pt x="21944" y="79848"/>
                </a:lnTo>
                <a:lnTo>
                  <a:pt x="22371" y="79848"/>
                </a:lnTo>
                <a:lnTo>
                  <a:pt x="22859" y="79787"/>
                </a:lnTo>
                <a:lnTo>
                  <a:pt x="23285" y="79727"/>
                </a:lnTo>
                <a:lnTo>
                  <a:pt x="24078" y="79544"/>
                </a:lnTo>
                <a:lnTo>
                  <a:pt x="24260" y="79483"/>
                </a:lnTo>
                <a:lnTo>
                  <a:pt x="24443" y="79422"/>
                </a:lnTo>
                <a:lnTo>
                  <a:pt x="24565" y="79300"/>
                </a:lnTo>
                <a:lnTo>
                  <a:pt x="24626" y="79117"/>
                </a:lnTo>
                <a:lnTo>
                  <a:pt x="24626" y="78934"/>
                </a:lnTo>
                <a:lnTo>
                  <a:pt x="24565" y="78812"/>
                </a:lnTo>
                <a:lnTo>
                  <a:pt x="24382" y="78629"/>
                </a:lnTo>
                <a:lnTo>
                  <a:pt x="23895" y="78203"/>
                </a:lnTo>
                <a:lnTo>
                  <a:pt x="23590" y="77898"/>
                </a:lnTo>
                <a:lnTo>
                  <a:pt x="23285" y="77471"/>
                </a:lnTo>
                <a:lnTo>
                  <a:pt x="22859" y="76679"/>
                </a:lnTo>
                <a:lnTo>
                  <a:pt x="22493" y="76008"/>
                </a:lnTo>
                <a:lnTo>
                  <a:pt x="22432" y="75643"/>
                </a:lnTo>
                <a:lnTo>
                  <a:pt x="22432" y="75277"/>
                </a:lnTo>
                <a:lnTo>
                  <a:pt x="22554" y="74667"/>
                </a:lnTo>
                <a:lnTo>
                  <a:pt x="22676" y="74058"/>
                </a:lnTo>
                <a:lnTo>
                  <a:pt x="23468" y="71559"/>
                </a:lnTo>
                <a:lnTo>
                  <a:pt x="24565" y="67902"/>
                </a:lnTo>
                <a:lnTo>
                  <a:pt x="25114" y="65951"/>
                </a:lnTo>
                <a:lnTo>
                  <a:pt x="25358" y="64976"/>
                </a:lnTo>
                <a:lnTo>
                  <a:pt x="25480" y="63940"/>
                </a:lnTo>
                <a:lnTo>
                  <a:pt x="25540" y="62964"/>
                </a:lnTo>
                <a:lnTo>
                  <a:pt x="25540" y="61928"/>
                </a:lnTo>
                <a:lnTo>
                  <a:pt x="25358" y="60953"/>
                </a:lnTo>
                <a:lnTo>
                  <a:pt x="25175" y="59978"/>
                </a:lnTo>
                <a:lnTo>
                  <a:pt x="24870" y="58393"/>
                </a:lnTo>
                <a:lnTo>
                  <a:pt x="24748" y="57662"/>
                </a:lnTo>
                <a:lnTo>
                  <a:pt x="24687" y="56869"/>
                </a:lnTo>
                <a:lnTo>
                  <a:pt x="24748" y="56016"/>
                </a:lnTo>
                <a:lnTo>
                  <a:pt x="24931" y="55162"/>
                </a:lnTo>
                <a:lnTo>
                  <a:pt x="25358" y="53456"/>
                </a:lnTo>
                <a:lnTo>
                  <a:pt x="25845" y="51505"/>
                </a:lnTo>
                <a:lnTo>
                  <a:pt x="26211" y="49555"/>
                </a:lnTo>
                <a:lnTo>
                  <a:pt x="26516" y="47543"/>
                </a:lnTo>
                <a:lnTo>
                  <a:pt x="26699" y="45532"/>
                </a:lnTo>
                <a:lnTo>
                  <a:pt x="26881" y="43459"/>
                </a:lnTo>
                <a:lnTo>
                  <a:pt x="26942" y="41387"/>
                </a:lnTo>
                <a:lnTo>
                  <a:pt x="26942" y="39376"/>
                </a:lnTo>
                <a:lnTo>
                  <a:pt x="26881" y="38339"/>
                </a:lnTo>
                <a:lnTo>
                  <a:pt x="26760" y="37364"/>
                </a:lnTo>
                <a:lnTo>
                  <a:pt x="26455" y="35414"/>
                </a:lnTo>
                <a:lnTo>
                  <a:pt x="26211" y="34377"/>
                </a:lnTo>
                <a:lnTo>
                  <a:pt x="26150" y="33890"/>
                </a:lnTo>
                <a:lnTo>
                  <a:pt x="26089" y="33646"/>
                </a:lnTo>
                <a:lnTo>
                  <a:pt x="26150" y="33402"/>
                </a:lnTo>
                <a:lnTo>
                  <a:pt x="26150" y="32976"/>
                </a:lnTo>
                <a:lnTo>
                  <a:pt x="26150" y="32610"/>
                </a:lnTo>
                <a:lnTo>
                  <a:pt x="26150" y="31817"/>
                </a:lnTo>
                <a:lnTo>
                  <a:pt x="26150" y="28770"/>
                </a:lnTo>
                <a:lnTo>
                  <a:pt x="26150" y="28282"/>
                </a:lnTo>
                <a:lnTo>
                  <a:pt x="26272" y="27856"/>
                </a:lnTo>
                <a:lnTo>
                  <a:pt x="26820" y="26027"/>
                </a:lnTo>
                <a:lnTo>
                  <a:pt x="26942" y="25661"/>
                </a:lnTo>
                <a:lnTo>
                  <a:pt x="27369" y="26758"/>
                </a:lnTo>
                <a:lnTo>
                  <a:pt x="27735" y="27856"/>
                </a:lnTo>
                <a:lnTo>
                  <a:pt x="27918" y="28526"/>
                </a:lnTo>
                <a:lnTo>
                  <a:pt x="28040" y="29196"/>
                </a:lnTo>
                <a:lnTo>
                  <a:pt x="28344" y="30598"/>
                </a:lnTo>
                <a:lnTo>
                  <a:pt x="28588" y="31269"/>
                </a:lnTo>
                <a:lnTo>
                  <a:pt x="28771" y="32000"/>
                </a:lnTo>
                <a:lnTo>
                  <a:pt x="29320" y="33341"/>
                </a:lnTo>
                <a:lnTo>
                  <a:pt x="29990" y="34682"/>
                </a:lnTo>
                <a:lnTo>
                  <a:pt x="30661" y="36023"/>
                </a:lnTo>
                <a:lnTo>
                  <a:pt x="31270" y="37242"/>
                </a:lnTo>
                <a:lnTo>
                  <a:pt x="31880" y="38522"/>
                </a:lnTo>
                <a:lnTo>
                  <a:pt x="32123" y="39010"/>
                </a:lnTo>
                <a:lnTo>
                  <a:pt x="32306" y="39498"/>
                </a:lnTo>
                <a:lnTo>
                  <a:pt x="32245" y="39680"/>
                </a:lnTo>
                <a:lnTo>
                  <a:pt x="32245" y="39924"/>
                </a:lnTo>
                <a:lnTo>
                  <a:pt x="32184" y="40168"/>
                </a:lnTo>
                <a:lnTo>
                  <a:pt x="32245" y="40473"/>
                </a:lnTo>
                <a:lnTo>
                  <a:pt x="32306" y="40899"/>
                </a:lnTo>
                <a:lnTo>
                  <a:pt x="32489" y="41387"/>
                </a:lnTo>
                <a:lnTo>
                  <a:pt x="32794" y="42240"/>
                </a:lnTo>
                <a:lnTo>
                  <a:pt x="32855" y="42606"/>
                </a:lnTo>
                <a:lnTo>
                  <a:pt x="32916" y="42972"/>
                </a:lnTo>
                <a:lnTo>
                  <a:pt x="32977" y="44069"/>
                </a:lnTo>
                <a:lnTo>
                  <a:pt x="33038" y="44496"/>
                </a:lnTo>
                <a:lnTo>
                  <a:pt x="33099" y="44922"/>
                </a:lnTo>
                <a:lnTo>
                  <a:pt x="33282" y="45166"/>
                </a:lnTo>
                <a:lnTo>
                  <a:pt x="33464" y="45288"/>
                </a:lnTo>
                <a:lnTo>
                  <a:pt x="33647" y="45288"/>
                </a:lnTo>
                <a:lnTo>
                  <a:pt x="33708" y="45166"/>
                </a:lnTo>
                <a:lnTo>
                  <a:pt x="33830" y="45044"/>
                </a:lnTo>
                <a:lnTo>
                  <a:pt x="33891" y="44800"/>
                </a:lnTo>
                <a:lnTo>
                  <a:pt x="33891" y="44557"/>
                </a:lnTo>
                <a:lnTo>
                  <a:pt x="33891" y="44008"/>
                </a:lnTo>
                <a:lnTo>
                  <a:pt x="33830" y="43520"/>
                </a:lnTo>
                <a:lnTo>
                  <a:pt x="33830" y="43277"/>
                </a:lnTo>
                <a:lnTo>
                  <a:pt x="33830" y="43216"/>
                </a:lnTo>
                <a:lnTo>
                  <a:pt x="33830" y="43094"/>
                </a:lnTo>
                <a:lnTo>
                  <a:pt x="33952" y="43216"/>
                </a:lnTo>
                <a:lnTo>
                  <a:pt x="33952" y="43338"/>
                </a:lnTo>
                <a:lnTo>
                  <a:pt x="34013" y="43642"/>
                </a:lnTo>
                <a:lnTo>
                  <a:pt x="34135" y="44496"/>
                </a:lnTo>
                <a:lnTo>
                  <a:pt x="34135" y="45105"/>
                </a:lnTo>
                <a:lnTo>
                  <a:pt x="34196" y="45349"/>
                </a:lnTo>
                <a:lnTo>
                  <a:pt x="34318" y="45654"/>
                </a:lnTo>
                <a:lnTo>
                  <a:pt x="34379" y="45776"/>
                </a:lnTo>
                <a:lnTo>
                  <a:pt x="34562" y="45837"/>
                </a:lnTo>
                <a:lnTo>
                  <a:pt x="34683" y="45837"/>
                </a:lnTo>
                <a:lnTo>
                  <a:pt x="34866" y="45776"/>
                </a:lnTo>
                <a:lnTo>
                  <a:pt x="34988" y="45593"/>
                </a:lnTo>
                <a:lnTo>
                  <a:pt x="35049" y="45410"/>
                </a:lnTo>
                <a:lnTo>
                  <a:pt x="35049" y="44922"/>
                </a:lnTo>
                <a:lnTo>
                  <a:pt x="34988" y="44130"/>
                </a:lnTo>
                <a:lnTo>
                  <a:pt x="34988" y="43703"/>
                </a:lnTo>
                <a:lnTo>
                  <a:pt x="34988" y="43277"/>
                </a:lnTo>
                <a:lnTo>
                  <a:pt x="35293" y="44252"/>
                </a:lnTo>
                <a:lnTo>
                  <a:pt x="35659" y="45166"/>
                </a:lnTo>
                <a:lnTo>
                  <a:pt x="35842" y="45593"/>
                </a:lnTo>
                <a:lnTo>
                  <a:pt x="36024" y="45776"/>
                </a:lnTo>
                <a:lnTo>
                  <a:pt x="36207" y="45898"/>
                </a:lnTo>
                <a:lnTo>
                  <a:pt x="36390" y="45959"/>
                </a:lnTo>
                <a:lnTo>
                  <a:pt x="36512" y="45898"/>
                </a:lnTo>
                <a:lnTo>
                  <a:pt x="36695" y="45776"/>
                </a:lnTo>
                <a:lnTo>
                  <a:pt x="36756" y="45593"/>
                </a:lnTo>
                <a:lnTo>
                  <a:pt x="36756" y="45227"/>
                </a:lnTo>
                <a:lnTo>
                  <a:pt x="36634" y="44861"/>
                </a:lnTo>
                <a:lnTo>
                  <a:pt x="36390" y="44191"/>
                </a:lnTo>
                <a:lnTo>
                  <a:pt x="36085" y="43459"/>
                </a:lnTo>
                <a:lnTo>
                  <a:pt x="36024" y="43094"/>
                </a:lnTo>
                <a:lnTo>
                  <a:pt x="35964" y="42789"/>
                </a:lnTo>
                <a:lnTo>
                  <a:pt x="35964" y="42789"/>
                </a:lnTo>
                <a:lnTo>
                  <a:pt x="36207" y="43033"/>
                </a:lnTo>
                <a:lnTo>
                  <a:pt x="36451" y="43338"/>
                </a:lnTo>
                <a:lnTo>
                  <a:pt x="36817" y="43947"/>
                </a:lnTo>
                <a:lnTo>
                  <a:pt x="37061" y="44252"/>
                </a:lnTo>
                <a:lnTo>
                  <a:pt x="37304" y="44557"/>
                </a:lnTo>
                <a:lnTo>
                  <a:pt x="37487" y="44739"/>
                </a:lnTo>
                <a:lnTo>
                  <a:pt x="37670" y="44800"/>
                </a:lnTo>
                <a:lnTo>
                  <a:pt x="37792" y="44800"/>
                </a:lnTo>
                <a:lnTo>
                  <a:pt x="37975" y="44739"/>
                </a:lnTo>
                <a:lnTo>
                  <a:pt x="38097" y="44618"/>
                </a:lnTo>
                <a:lnTo>
                  <a:pt x="38158" y="44496"/>
                </a:lnTo>
                <a:lnTo>
                  <a:pt x="38158" y="44313"/>
                </a:lnTo>
                <a:lnTo>
                  <a:pt x="38097" y="44130"/>
                </a:lnTo>
                <a:lnTo>
                  <a:pt x="37975" y="43825"/>
                </a:lnTo>
                <a:lnTo>
                  <a:pt x="37792" y="43581"/>
                </a:lnTo>
                <a:lnTo>
                  <a:pt x="37122" y="42423"/>
                </a:lnTo>
                <a:lnTo>
                  <a:pt x="36817" y="41814"/>
                </a:lnTo>
                <a:lnTo>
                  <a:pt x="36695" y="41509"/>
                </a:lnTo>
                <a:lnTo>
                  <a:pt x="36573" y="41204"/>
                </a:lnTo>
                <a:lnTo>
                  <a:pt x="36573" y="41204"/>
                </a:lnTo>
                <a:lnTo>
                  <a:pt x="36817" y="41326"/>
                </a:lnTo>
                <a:lnTo>
                  <a:pt x="37000" y="41509"/>
                </a:lnTo>
                <a:lnTo>
                  <a:pt x="37183" y="41692"/>
                </a:lnTo>
                <a:lnTo>
                  <a:pt x="37365" y="41875"/>
                </a:lnTo>
                <a:lnTo>
                  <a:pt x="37792" y="42119"/>
                </a:lnTo>
                <a:lnTo>
                  <a:pt x="38219" y="42179"/>
                </a:lnTo>
                <a:lnTo>
                  <a:pt x="38524" y="42240"/>
                </a:lnTo>
                <a:lnTo>
                  <a:pt x="38706" y="42179"/>
                </a:lnTo>
                <a:lnTo>
                  <a:pt x="38889" y="42119"/>
                </a:lnTo>
                <a:lnTo>
                  <a:pt x="38950" y="41997"/>
                </a:lnTo>
                <a:lnTo>
                  <a:pt x="39011" y="41936"/>
                </a:lnTo>
                <a:lnTo>
                  <a:pt x="38950" y="41753"/>
                </a:lnTo>
                <a:lnTo>
                  <a:pt x="38889" y="41570"/>
                </a:lnTo>
                <a:lnTo>
                  <a:pt x="38706" y="41387"/>
                </a:lnTo>
                <a:lnTo>
                  <a:pt x="38402" y="41204"/>
                </a:lnTo>
                <a:lnTo>
                  <a:pt x="38097" y="40960"/>
                </a:lnTo>
                <a:lnTo>
                  <a:pt x="37609" y="40412"/>
                </a:lnTo>
                <a:lnTo>
                  <a:pt x="37122" y="39802"/>
                </a:lnTo>
                <a:lnTo>
                  <a:pt x="36695" y="39254"/>
                </a:lnTo>
                <a:lnTo>
                  <a:pt x="36451" y="39010"/>
                </a:lnTo>
                <a:lnTo>
                  <a:pt x="36146" y="38766"/>
                </a:lnTo>
                <a:lnTo>
                  <a:pt x="35903" y="38583"/>
                </a:lnTo>
                <a:lnTo>
                  <a:pt x="35537" y="38461"/>
                </a:lnTo>
                <a:lnTo>
                  <a:pt x="35110" y="38461"/>
                </a:lnTo>
                <a:lnTo>
                  <a:pt x="34988" y="38400"/>
                </a:lnTo>
                <a:lnTo>
                  <a:pt x="34866" y="38218"/>
                </a:lnTo>
                <a:lnTo>
                  <a:pt x="34805" y="38096"/>
                </a:lnTo>
                <a:lnTo>
                  <a:pt x="34683" y="37669"/>
                </a:lnTo>
                <a:lnTo>
                  <a:pt x="34440" y="36938"/>
                </a:lnTo>
                <a:lnTo>
                  <a:pt x="34196" y="36145"/>
                </a:lnTo>
                <a:lnTo>
                  <a:pt x="34074" y="35414"/>
                </a:lnTo>
                <a:lnTo>
                  <a:pt x="33952" y="34621"/>
                </a:lnTo>
                <a:lnTo>
                  <a:pt x="33891" y="33646"/>
                </a:lnTo>
                <a:lnTo>
                  <a:pt x="33708" y="32732"/>
                </a:lnTo>
                <a:lnTo>
                  <a:pt x="33586" y="31939"/>
                </a:lnTo>
                <a:lnTo>
                  <a:pt x="33343" y="31147"/>
                </a:lnTo>
                <a:lnTo>
                  <a:pt x="33099" y="30355"/>
                </a:lnTo>
                <a:lnTo>
                  <a:pt x="32794" y="29562"/>
                </a:lnTo>
                <a:lnTo>
                  <a:pt x="32550" y="28953"/>
                </a:lnTo>
                <a:lnTo>
                  <a:pt x="32428" y="28648"/>
                </a:lnTo>
                <a:lnTo>
                  <a:pt x="32245" y="28343"/>
                </a:lnTo>
                <a:lnTo>
                  <a:pt x="32002" y="27916"/>
                </a:lnTo>
                <a:lnTo>
                  <a:pt x="31880" y="27734"/>
                </a:lnTo>
                <a:lnTo>
                  <a:pt x="31819" y="27490"/>
                </a:lnTo>
                <a:lnTo>
                  <a:pt x="31697" y="27124"/>
                </a:lnTo>
                <a:lnTo>
                  <a:pt x="31697" y="26697"/>
                </a:lnTo>
                <a:lnTo>
                  <a:pt x="31697" y="25905"/>
                </a:lnTo>
                <a:lnTo>
                  <a:pt x="31514" y="24320"/>
                </a:lnTo>
                <a:lnTo>
                  <a:pt x="31270" y="22735"/>
                </a:lnTo>
                <a:lnTo>
                  <a:pt x="30965" y="21212"/>
                </a:lnTo>
                <a:lnTo>
                  <a:pt x="30965" y="20846"/>
                </a:lnTo>
                <a:lnTo>
                  <a:pt x="30965" y="20480"/>
                </a:lnTo>
                <a:lnTo>
                  <a:pt x="31026" y="19688"/>
                </a:lnTo>
                <a:lnTo>
                  <a:pt x="31026" y="18834"/>
                </a:lnTo>
                <a:lnTo>
                  <a:pt x="30965" y="18042"/>
                </a:lnTo>
                <a:lnTo>
                  <a:pt x="30904" y="17676"/>
                </a:lnTo>
                <a:lnTo>
                  <a:pt x="30782" y="17311"/>
                </a:lnTo>
                <a:lnTo>
                  <a:pt x="30478" y="16640"/>
                </a:lnTo>
                <a:lnTo>
                  <a:pt x="30112" y="16031"/>
                </a:lnTo>
                <a:lnTo>
                  <a:pt x="29746" y="15421"/>
                </a:lnTo>
                <a:lnTo>
                  <a:pt x="29502" y="15116"/>
                </a:lnTo>
                <a:lnTo>
                  <a:pt x="29259" y="14812"/>
                </a:lnTo>
                <a:lnTo>
                  <a:pt x="28954" y="14629"/>
                </a:lnTo>
                <a:lnTo>
                  <a:pt x="28649" y="14446"/>
                </a:lnTo>
                <a:lnTo>
                  <a:pt x="27979" y="14141"/>
                </a:lnTo>
                <a:lnTo>
                  <a:pt x="27247" y="13958"/>
                </a:lnTo>
                <a:lnTo>
                  <a:pt x="26455" y="13836"/>
                </a:lnTo>
                <a:lnTo>
                  <a:pt x="25662" y="13775"/>
                </a:lnTo>
                <a:lnTo>
                  <a:pt x="24687" y="13775"/>
                </a:lnTo>
                <a:lnTo>
                  <a:pt x="24565" y="13653"/>
                </a:lnTo>
                <a:lnTo>
                  <a:pt x="24260" y="13471"/>
                </a:lnTo>
                <a:lnTo>
                  <a:pt x="22919" y="12617"/>
                </a:lnTo>
                <a:lnTo>
                  <a:pt x="22554" y="12373"/>
                </a:lnTo>
                <a:lnTo>
                  <a:pt x="22432" y="12313"/>
                </a:lnTo>
                <a:lnTo>
                  <a:pt x="22310" y="12252"/>
                </a:lnTo>
                <a:lnTo>
                  <a:pt x="22310" y="12130"/>
                </a:lnTo>
                <a:lnTo>
                  <a:pt x="22127" y="10728"/>
                </a:lnTo>
                <a:lnTo>
                  <a:pt x="22066" y="10118"/>
                </a:lnTo>
                <a:lnTo>
                  <a:pt x="22066" y="9996"/>
                </a:lnTo>
                <a:lnTo>
                  <a:pt x="22188" y="9874"/>
                </a:lnTo>
                <a:lnTo>
                  <a:pt x="22432" y="9631"/>
                </a:lnTo>
                <a:lnTo>
                  <a:pt x="22554" y="9448"/>
                </a:lnTo>
                <a:lnTo>
                  <a:pt x="22676" y="9204"/>
                </a:lnTo>
                <a:lnTo>
                  <a:pt x="22859" y="8777"/>
                </a:lnTo>
                <a:lnTo>
                  <a:pt x="23224" y="7497"/>
                </a:lnTo>
                <a:lnTo>
                  <a:pt x="23407" y="6766"/>
                </a:lnTo>
                <a:lnTo>
                  <a:pt x="23529" y="6034"/>
                </a:lnTo>
                <a:lnTo>
                  <a:pt x="23651" y="5303"/>
                </a:lnTo>
                <a:lnTo>
                  <a:pt x="23651" y="4511"/>
                </a:lnTo>
                <a:lnTo>
                  <a:pt x="23590" y="3779"/>
                </a:lnTo>
                <a:lnTo>
                  <a:pt x="23468" y="3048"/>
                </a:lnTo>
                <a:lnTo>
                  <a:pt x="23224" y="2316"/>
                </a:lnTo>
                <a:lnTo>
                  <a:pt x="22919" y="1646"/>
                </a:lnTo>
                <a:lnTo>
                  <a:pt x="22493" y="1158"/>
                </a:lnTo>
                <a:lnTo>
                  <a:pt x="22005" y="731"/>
                </a:lnTo>
                <a:lnTo>
                  <a:pt x="21396" y="366"/>
                </a:lnTo>
                <a:lnTo>
                  <a:pt x="20786" y="122"/>
                </a:lnTo>
                <a:lnTo>
                  <a:pt x="19994" y="61"/>
                </a:lnTo>
                <a:lnTo>
                  <a:pt x="19445" y="0"/>
                </a:lnTo>
                <a:close/>
              </a:path>
            </a:pathLst>
          </a:custGeom>
          <a:solidFill>
            <a:srgbClr val="415665"/>
          </a:solidFill>
          <a:ln>
            <a:noFill/>
          </a:ln>
        </p:spPr>
      </p:sp>
      <p:sp>
        <p:nvSpPr>
          <p:cNvPr id="592" name="Google Shape;592;p7"/>
          <p:cNvSpPr/>
          <p:nvPr/>
        </p:nvSpPr>
        <p:spPr>
          <a:xfrm>
            <a:off x="7523280" y="1180800"/>
            <a:ext cx="1475280" cy="3228480"/>
          </a:xfrm>
          <a:custGeom>
            <a:rect b="b" l="l" r="r" t="t"/>
            <a:pathLst>
              <a:path extrusionOk="0" h="77351" w="35354">
                <a:moveTo>
                  <a:pt x="17434" y="367"/>
                </a:moveTo>
                <a:lnTo>
                  <a:pt x="18165" y="428"/>
                </a:lnTo>
                <a:lnTo>
                  <a:pt x="18896" y="549"/>
                </a:lnTo>
                <a:lnTo>
                  <a:pt x="19201" y="671"/>
                </a:lnTo>
                <a:lnTo>
                  <a:pt x="19506" y="854"/>
                </a:lnTo>
                <a:lnTo>
                  <a:pt x="19811" y="1037"/>
                </a:lnTo>
                <a:lnTo>
                  <a:pt x="20115" y="1281"/>
                </a:lnTo>
                <a:lnTo>
                  <a:pt x="20359" y="1525"/>
                </a:lnTo>
                <a:lnTo>
                  <a:pt x="20542" y="1768"/>
                </a:lnTo>
                <a:lnTo>
                  <a:pt x="20847" y="2378"/>
                </a:lnTo>
                <a:lnTo>
                  <a:pt x="21091" y="3048"/>
                </a:lnTo>
                <a:lnTo>
                  <a:pt x="21213" y="3719"/>
                </a:lnTo>
                <a:lnTo>
                  <a:pt x="21274" y="4389"/>
                </a:lnTo>
                <a:lnTo>
                  <a:pt x="21274" y="5121"/>
                </a:lnTo>
                <a:lnTo>
                  <a:pt x="21213" y="5852"/>
                </a:lnTo>
                <a:lnTo>
                  <a:pt x="21152" y="6584"/>
                </a:lnTo>
                <a:lnTo>
                  <a:pt x="20969" y="7315"/>
                </a:lnTo>
                <a:lnTo>
                  <a:pt x="20786" y="7986"/>
                </a:lnTo>
                <a:lnTo>
                  <a:pt x="20481" y="8656"/>
                </a:lnTo>
                <a:lnTo>
                  <a:pt x="20115" y="9266"/>
                </a:lnTo>
                <a:lnTo>
                  <a:pt x="19628" y="9814"/>
                </a:lnTo>
                <a:lnTo>
                  <a:pt x="19018" y="10302"/>
                </a:lnTo>
                <a:lnTo>
                  <a:pt x="18409" y="10607"/>
                </a:lnTo>
                <a:lnTo>
                  <a:pt x="18104" y="10729"/>
                </a:lnTo>
                <a:lnTo>
                  <a:pt x="17799" y="10790"/>
                </a:lnTo>
                <a:lnTo>
                  <a:pt x="17190" y="10668"/>
                </a:lnTo>
                <a:lnTo>
                  <a:pt x="16946" y="10607"/>
                </a:lnTo>
                <a:lnTo>
                  <a:pt x="16641" y="10485"/>
                </a:lnTo>
                <a:lnTo>
                  <a:pt x="16336" y="10302"/>
                </a:lnTo>
                <a:lnTo>
                  <a:pt x="16032" y="10058"/>
                </a:lnTo>
                <a:lnTo>
                  <a:pt x="15483" y="9570"/>
                </a:lnTo>
                <a:lnTo>
                  <a:pt x="15056" y="8961"/>
                </a:lnTo>
                <a:lnTo>
                  <a:pt x="14752" y="8351"/>
                </a:lnTo>
                <a:lnTo>
                  <a:pt x="14508" y="7742"/>
                </a:lnTo>
                <a:lnTo>
                  <a:pt x="14325" y="7071"/>
                </a:lnTo>
                <a:lnTo>
                  <a:pt x="14142" y="6340"/>
                </a:lnTo>
                <a:lnTo>
                  <a:pt x="14081" y="5548"/>
                </a:lnTo>
                <a:lnTo>
                  <a:pt x="14020" y="4816"/>
                </a:lnTo>
                <a:lnTo>
                  <a:pt x="14081" y="4085"/>
                </a:lnTo>
                <a:lnTo>
                  <a:pt x="14203" y="3414"/>
                </a:lnTo>
                <a:lnTo>
                  <a:pt x="14325" y="2744"/>
                </a:lnTo>
                <a:lnTo>
                  <a:pt x="14630" y="2134"/>
                </a:lnTo>
                <a:lnTo>
                  <a:pt x="14752" y="1829"/>
                </a:lnTo>
                <a:lnTo>
                  <a:pt x="14995" y="1525"/>
                </a:lnTo>
                <a:lnTo>
                  <a:pt x="15239" y="1281"/>
                </a:lnTo>
                <a:lnTo>
                  <a:pt x="15483" y="1037"/>
                </a:lnTo>
                <a:lnTo>
                  <a:pt x="15788" y="854"/>
                </a:lnTo>
                <a:lnTo>
                  <a:pt x="16093" y="671"/>
                </a:lnTo>
                <a:lnTo>
                  <a:pt x="16763" y="488"/>
                </a:lnTo>
                <a:lnTo>
                  <a:pt x="17434" y="367"/>
                </a:lnTo>
                <a:close/>
                <a:moveTo>
                  <a:pt x="17434" y="29197"/>
                </a:moveTo>
                <a:lnTo>
                  <a:pt x="17312" y="29319"/>
                </a:lnTo>
                <a:lnTo>
                  <a:pt x="17251" y="29502"/>
                </a:lnTo>
                <a:lnTo>
                  <a:pt x="17251" y="29685"/>
                </a:lnTo>
                <a:lnTo>
                  <a:pt x="17312" y="29807"/>
                </a:lnTo>
                <a:lnTo>
                  <a:pt x="17373" y="29929"/>
                </a:lnTo>
                <a:lnTo>
                  <a:pt x="17677" y="29929"/>
                </a:lnTo>
                <a:lnTo>
                  <a:pt x="17799" y="29807"/>
                </a:lnTo>
                <a:lnTo>
                  <a:pt x="17799" y="29746"/>
                </a:lnTo>
                <a:lnTo>
                  <a:pt x="17738" y="29563"/>
                </a:lnTo>
                <a:lnTo>
                  <a:pt x="17677" y="29746"/>
                </a:lnTo>
                <a:lnTo>
                  <a:pt x="17555" y="29746"/>
                </a:lnTo>
                <a:lnTo>
                  <a:pt x="17494" y="29563"/>
                </a:lnTo>
                <a:lnTo>
                  <a:pt x="17494" y="29380"/>
                </a:lnTo>
                <a:lnTo>
                  <a:pt x="17494" y="29319"/>
                </a:lnTo>
                <a:lnTo>
                  <a:pt x="17616" y="29258"/>
                </a:lnTo>
                <a:lnTo>
                  <a:pt x="17494" y="29197"/>
                </a:lnTo>
                <a:close/>
                <a:moveTo>
                  <a:pt x="4694" y="35963"/>
                </a:moveTo>
                <a:lnTo>
                  <a:pt x="4511" y="36268"/>
                </a:lnTo>
                <a:lnTo>
                  <a:pt x="4146" y="36695"/>
                </a:lnTo>
                <a:lnTo>
                  <a:pt x="3841" y="37121"/>
                </a:lnTo>
                <a:lnTo>
                  <a:pt x="3414" y="37426"/>
                </a:lnTo>
                <a:lnTo>
                  <a:pt x="3170" y="37548"/>
                </a:lnTo>
                <a:lnTo>
                  <a:pt x="2927" y="37670"/>
                </a:lnTo>
                <a:lnTo>
                  <a:pt x="3292" y="37670"/>
                </a:lnTo>
                <a:lnTo>
                  <a:pt x="3597" y="37609"/>
                </a:lnTo>
                <a:lnTo>
                  <a:pt x="3841" y="37426"/>
                </a:lnTo>
                <a:lnTo>
                  <a:pt x="4146" y="37182"/>
                </a:lnTo>
                <a:lnTo>
                  <a:pt x="4329" y="36877"/>
                </a:lnTo>
                <a:lnTo>
                  <a:pt x="4511" y="36573"/>
                </a:lnTo>
                <a:lnTo>
                  <a:pt x="4633" y="36268"/>
                </a:lnTo>
                <a:lnTo>
                  <a:pt x="4694" y="35963"/>
                </a:lnTo>
                <a:close/>
                <a:moveTo>
                  <a:pt x="30600" y="35963"/>
                </a:moveTo>
                <a:lnTo>
                  <a:pt x="30721" y="36268"/>
                </a:lnTo>
                <a:lnTo>
                  <a:pt x="30843" y="36573"/>
                </a:lnTo>
                <a:lnTo>
                  <a:pt x="31026" y="36877"/>
                </a:lnTo>
                <a:lnTo>
                  <a:pt x="31209" y="37182"/>
                </a:lnTo>
                <a:lnTo>
                  <a:pt x="31453" y="37365"/>
                </a:lnTo>
                <a:lnTo>
                  <a:pt x="31758" y="37548"/>
                </a:lnTo>
                <a:lnTo>
                  <a:pt x="32062" y="37670"/>
                </a:lnTo>
                <a:lnTo>
                  <a:pt x="32428" y="37670"/>
                </a:lnTo>
                <a:lnTo>
                  <a:pt x="32123" y="37548"/>
                </a:lnTo>
                <a:lnTo>
                  <a:pt x="31880" y="37426"/>
                </a:lnTo>
                <a:lnTo>
                  <a:pt x="31514" y="37121"/>
                </a:lnTo>
                <a:lnTo>
                  <a:pt x="31148" y="36755"/>
                </a:lnTo>
                <a:lnTo>
                  <a:pt x="30600" y="35963"/>
                </a:lnTo>
                <a:close/>
                <a:moveTo>
                  <a:pt x="17860" y="37487"/>
                </a:moveTo>
                <a:lnTo>
                  <a:pt x="17738" y="39681"/>
                </a:lnTo>
                <a:lnTo>
                  <a:pt x="17738" y="41815"/>
                </a:lnTo>
                <a:lnTo>
                  <a:pt x="17738" y="41876"/>
                </a:lnTo>
                <a:lnTo>
                  <a:pt x="17677" y="42302"/>
                </a:lnTo>
                <a:lnTo>
                  <a:pt x="17616" y="39925"/>
                </a:lnTo>
                <a:lnTo>
                  <a:pt x="17494" y="37487"/>
                </a:lnTo>
                <a:close/>
                <a:moveTo>
                  <a:pt x="13959" y="53457"/>
                </a:moveTo>
                <a:lnTo>
                  <a:pt x="13898" y="53761"/>
                </a:lnTo>
                <a:lnTo>
                  <a:pt x="13837" y="54066"/>
                </a:lnTo>
                <a:lnTo>
                  <a:pt x="13837" y="54432"/>
                </a:lnTo>
                <a:lnTo>
                  <a:pt x="13898" y="54737"/>
                </a:lnTo>
                <a:lnTo>
                  <a:pt x="14020" y="55041"/>
                </a:lnTo>
                <a:lnTo>
                  <a:pt x="14142" y="55346"/>
                </a:lnTo>
                <a:lnTo>
                  <a:pt x="14386" y="55590"/>
                </a:lnTo>
                <a:lnTo>
                  <a:pt x="14630" y="55712"/>
                </a:lnTo>
                <a:lnTo>
                  <a:pt x="14873" y="55834"/>
                </a:lnTo>
                <a:lnTo>
                  <a:pt x="15483" y="55834"/>
                </a:lnTo>
                <a:lnTo>
                  <a:pt x="15788" y="55773"/>
                </a:lnTo>
                <a:lnTo>
                  <a:pt x="16093" y="55651"/>
                </a:lnTo>
                <a:lnTo>
                  <a:pt x="16275" y="55468"/>
                </a:lnTo>
                <a:lnTo>
                  <a:pt x="16458" y="55285"/>
                </a:lnTo>
                <a:lnTo>
                  <a:pt x="16519" y="54980"/>
                </a:lnTo>
                <a:lnTo>
                  <a:pt x="16519" y="54980"/>
                </a:lnTo>
                <a:lnTo>
                  <a:pt x="16458" y="55163"/>
                </a:lnTo>
                <a:lnTo>
                  <a:pt x="16336" y="55285"/>
                </a:lnTo>
                <a:lnTo>
                  <a:pt x="16032" y="55468"/>
                </a:lnTo>
                <a:lnTo>
                  <a:pt x="15849" y="55590"/>
                </a:lnTo>
                <a:lnTo>
                  <a:pt x="14873" y="55590"/>
                </a:lnTo>
                <a:lnTo>
                  <a:pt x="14691" y="55468"/>
                </a:lnTo>
                <a:lnTo>
                  <a:pt x="14508" y="55346"/>
                </a:lnTo>
                <a:lnTo>
                  <a:pt x="14325" y="55163"/>
                </a:lnTo>
                <a:lnTo>
                  <a:pt x="14081" y="54798"/>
                </a:lnTo>
                <a:lnTo>
                  <a:pt x="14020" y="54371"/>
                </a:lnTo>
                <a:lnTo>
                  <a:pt x="13959" y="53883"/>
                </a:lnTo>
                <a:lnTo>
                  <a:pt x="13959" y="53457"/>
                </a:lnTo>
                <a:close/>
                <a:moveTo>
                  <a:pt x="21396" y="53457"/>
                </a:moveTo>
                <a:lnTo>
                  <a:pt x="21396" y="54005"/>
                </a:lnTo>
                <a:lnTo>
                  <a:pt x="21274" y="54554"/>
                </a:lnTo>
                <a:lnTo>
                  <a:pt x="21213" y="54798"/>
                </a:lnTo>
                <a:lnTo>
                  <a:pt x="21091" y="55041"/>
                </a:lnTo>
                <a:lnTo>
                  <a:pt x="20908" y="55285"/>
                </a:lnTo>
                <a:lnTo>
                  <a:pt x="20725" y="55468"/>
                </a:lnTo>
                <a:lnTo>
                  <a:pt x="20481" y="55529"/>
                </a:lnTo>
                <a:lnTo>
                  <a:pt x="20176" y="55590"/>
                </a:lnTo>
                <a:lnTo>
                  <a:pt x="19933" y="55651"/>
                </a:lnTo>
                <a:lnTo>
                  <a:pt x="19628" y="55590"/>
                </a:lnTo>
                <a:lnTo>
                  <a:pt x="19384" y="55529"/>
                </a:lnTo>
                <a:lnTo>
                  <a:pt x="19140" y="55407"/>
                </a:lnTo>
                <a:lnTo>
                  <a:pt x="18896" y="55224"/>
                </a:lnTo>
                <a:lnTo>
                  <a:pt x="18775" y="54980"/>
                </a:lnTo>
                <a:lnTo>
                  <a:pt x="18896" y="55285"/>
                </a:lnTo>
                <a:lnTo>
                  <a:pt x="19018" y="55468"/>
                </a:lnTo>
                <a:lnTo>
                  <a:pt x="19262" y="55651"/>
                </a:lnTo>
                <a:lnTo>
                  <a:pt x="19567" y="55773"/>
                </a:lnTo>
                <a:lnTo>
                  <a:pt x="19811" y="55834"/>
                </a:lnTo>
                <a:lnTo>
                  <a:pt x="20420" y="55834"/>
                </a:lnTo>
                <a:lnTo>
                  <a:pt x="20664" y="55712"/>
                </a:lnTo>
                <a:lnTo>
                  <a:pt x="20969" y="55590"/>
                </a:lnTo>
                <a:lnTo>
                  <a:pt x="21152" y="55346"/>
                </a:lnTo>
                <a:lnTo>
                  <a:pt x="21335" y="55041"/>
                </a:lnTo>
                <a:lnTo>
                  <a:pt x="21456" y="54737"/>
                </a:lnTo>
                <a:lnTo>
                  <a:pt x="21517" y="54432"/>
                </a:lnTo>
                <a:lnTo>
                  <a:pt x="21517" y="54066"/>
                </a:lnTo>
                <a:lnTo>
                  <a:pt x="21456" y="53761"/>
                </a:lnTo>
                <a:lnTo>
                  <a:pt x="21396" y="53457"/>
                </a:lnTo>
                <a:close/>
                <a:moveTo>
                  <a:pt x="17677" y="44436"/>
                </a:moveTo>
                <a:lnTo>
                  <a:pt x="17738" y="45837"/>
                </a:lnTo>
                <a:lnTo>
                  <a:pt x="17799" y="47178"/>
                </a:lnTo>
                <a:lnTo>
                  <a:pt x="17738" y="48641"/>
                </a:lnTo>
                <a:lnTo>
                  <a:pt x="17677" y="50043"/>
                </a:lnTo>
                <a:lnTo>
                  <a:pt x="17677" y="51628"/>
                </a:lnTo>
                <a:lnTo>
                  <a:pt x="17799" y="53213"/>
                </a:lnTo>
                <a:lnTo>
                  <a:pt x="17982" y="54737"/>
                </a:lnTo>
                <a:lnTo>
                  <a:pt x="18043" y="55102"/>
                </a:lnTo>
                <a:lnTo>
                  <a:pt x="17982" y="55529"/>
                </a:lnTo>
                <a:lnTo>
                  <a:pt x="17921" y="56321"/>
                </a:lnTo>
                <a:lnTo>
                  <a:pt x="17799" y="57967"/>
                </a:lnTo>
                <a:lnTo>
                  <a:pt x="17677" y="59552"/>
                </a:lnTo>
                <a:lnTo>
                  <a:pt x="17677" y="60405"/>
                </a:lnTo>
                <a:lnTo>
                  <a:pt x="17616" y="58820"/>
                </a:lnTo>
                <a:lnTo>
                  <a:pt x="17494" y="57175"/>
                </a:lnTo>
                <a:lnTo>
                  <a:pt x="17373" y="55529"/>
                </a:lnTo>
                <a:lnTo>
                  <a:pt x="17312" y="55163"/>
                </a:lnTo>
                <a:lnTo>
                  <a:pt x="17312" y="54798"/>
                </a:lnTo>
                <a:lnTo>
                  <a:pt x="17434" y="54066"/>
                </a:lnTo>
                <a:lnTo>
                  <a:pt x="17555" y="52481"/>
                </a:lnTo>
                <a:lnTo>
                  <a:pt x="17616" y="50897"/>
                </a:lnTo>
                <a:lnTo>
                  <a:pt x="17555" y="49129"/>
                </a:lnTo>
                <a:lnTo>
                  <a:pt x="17555" y="48215"/>
                </a:lnTo>
                <a:lnTo>
                  <a:pt x="17555" y="47300"/>
                </a:lnTo>
                <a:lnTo>
                  <a:pt x="17616" y="45898"/>
                </a:lnTo>
                <a:lnTo>
                  <a:pt x="17677" y="44436"/>
                </a:lnTo>
                <a:close/>
                <a:moveTo>
                  <a:pt x="17677" y="62051"/>
                </a:moveTo>
                <a:lnTo>
                  <a:pt x="17677" y="62782"/>
                </a:lnTo>
                <a:lnTo>
                  <a:pt x="17799" y="64306"/>
                </a:lnTo>
                <a:lnTo>
                  <a:pt x="17982" y="65891"/>
                </a:lnTo>
                <a:lnTo>
                  <a:pt x="18104" y="67476"/>
                </a:lnTo>
                <a:lnTo>
                  <a:pt x="18104" y="69061"/>
                </a:lnTo>
                <a:lnTo>
                  <a:pt x="18104" y="70828"/>
                </a:lnTo>
                <a:lnTo>
                  <a:pt x="18043" y="71438"/>
                </a:lnTo>
                <a:lnTo>
                  <a:pt x="18043" y="71743"/>
                </a:lnTo>
                <a:lnTo>
                  <a:pt x="18043" y="71986"/>
                </a:lnTo>
                <a:lnTo>
                  <a:pt x="17677" y="72535"/>
                </a:lnTo>
                <a:lnTo>
                  <a:pt x="17616" y="72474"/>
                </a:lnTo>
                <a:lnTo>
                  <a:pt x="17494" y="72352"/>
                </a:lnTo>
                <a:lnTo>
                  <a:pt x="17373" y="72108"/>
                </a:lnTo>
                <a:lnTo>
                  <a:pt x="17251" y="71864"/>
                </a:lnTo>
                <a:lnTo>
                  <a:pt x="17251" y="71743"/>
                </a:lnTo>
                <a:lnTo>
                  <a:pt x="17251" y="71499"/>
                </a:lnTo>
                <a:lnTo>
                  <a:pt x="17251" y="71133"/>
                </a:lnTo>
                <a:lnTo>
                  <a:pt x="17190" y="69792"/>
                </a:lnTo>
                <a:lnTo>
                  <a:pt x="17190" y="68329"/>
                </a:lnTo>
                <a:lnTo>
                  <a:pt x="17312" y="66805"/>
                </a:lnTo>
                <a:lnTo>
                  <a:pt x="17434" y="65221"/>
                </a:lnTo>
                <a:lnTo>
                  <a:pt x="17555" y="63636"/>
                </a:lnTo>
                <a:lnTo>
                  <a:pt x="17677" y="62051"/>
                </a:lnTo>
                <a:close/>
                <a:moveTo>
                  <a:pt x="15788" y="10180"/>
                </a:moveTo>
                <a:lnTo>
                  <a:pt x="16214" y="10485"/>
                </a:lnTo>
                <a:lnTo>
                  <a:pt x="16641" y="10729"/>
                </a:lnTo>
                <a:lnTo>
                  <a:pt x="17129" y="10911"/>
                </a:lnTo>
                <a:lnTo>
                  <a:pt x="17677" y="10972"/>
                </a:lnTo>
                <a:lnTo>
                  <a:pt x="18165" y="10911"/>
                </a:lnTo>
                <a:lnTo>
                  <a:pt x="18653" y="10790"/>
                </a:lnTo>
                <a:lnTo>
                  <a:pt x="19079" y="10546"/>
                </a:lnTo>
                <a:lnTo>
                  <a:pt x="19506" y="10241"/>
                </a:lnTo>
                <a:lnTo>
                  <a:pt x="19506" y="10241"/>
                </a:lnTo>
                <a:lnTo>
                  <a:pt x="19445" y="11033"/>
                </a:lnTo>
                <a:lnTo>
                  <a:pt x="19506" y="11399"/>
                </a:lnTo>
                <a:lnTo>
                  <a:pt x="19689" y="11765"/>
                </a:lnTo>
                <a:lnTo>
                  <a:pt x="19933" y="12070"/>
                </a:lnTo>
                <a:lnTo>
                  <a:pt x="20298" y="12313"/>
                </a:lnTo>
                <a:lnTo>
                  <a:pt x="20603" y="12496"/>
                </a:lnTo>
                <a:lnTo>
                  <a:pt x="21030" y="12557"/>
                </a:lnTo>
                <a:lnTo>
                  <a:pt x="21883" y="12801"/>
                </a:lnTo>
                <a:lnTo>
                  <a:pt x="22676" y="13106"/>
                </a:lnTo>
                <a:lnTo>
                  <a:pt x="23407" y="13410"/>
                </a:lnTo>
                <a:lnTo>
                  <a:pt x="24077" y="13837"/>
                </a:lnTo>
                <a:lnTo>
                  <a:pt x="24748" y="14325"/>
                </a:lnTo>
                <a:lnTo>
                  <a:pt x="24992" y="14630"/>
                </a:lnTo>
                <a:lnTo>
                  <a:pt x="25236" y="14934"/>
                </a:lnTo>
                <a:lnTo>
                  <a:pt x="25418" y="15300"/>
                </a:lnTo>
                <a:lnTo>
                  <a:pt x="25601" y="15605"/>
                </a:lnTo>
                <a:lnTo>
                  <a:pt x="25723" y="15971"/>
                </a:lnTo>
                <a:lnTo>
                  <a:pt x="25784" y="16336"/>
                </a:lnTo>
                <a:lnTo>
                  <a:pt x="25845" y="16946"/>
                </a:lnTo>
                <a:lnTo>
                  <a:pt x="25845" y="17555"/>
                </a:lnTo>
                <a:lnTo>
                  <a:pt x="26028" y="18957"/>
                </a:lnTo>
                <a:lnTo>
                  <a:pt x="26272" y="20298"/>
                </a:lnTo>
                <a:lnTo>
                  <a:pt x="26820" y="22980"/>
                </a:lnTo>
                <a:lnTo>
                  <a:pt x="27186" y="24870"/>
                </a:lnTo>
                <a:lnTo>
                  <a:pt x="27308" y="25418"/>
                </a:lnTo>
                <a:lnTo>
                  <a:pt x="27491" y="25967"/>
                </a:lnTo>
                <a:lnTo>
                  <a:pt x="27735" y="26454"/>
                </a:lnTo>
                <a:lnTo>
                  <a:pt x="28039" y="26881"/>
                </a:lnTo>
                <a:lnTo>
                  <a:pt x="28344" y="27308"/>
                </a:lnTo>
                <a:lnTo>
                  <a:pt x="28649" y="27795"/>
                </a:lnTo>
                <a:lnTo>
                  <a:pt x="29076" y="28710"/>
                </a:lnTo>
                <a:lnTo>
                  <a:pt x="29441" y="29624"/>
                </a:lnTo>
                <a:lnTo>
                  <a:pt x="29685" y="30599"/>
                </a:lnTo>
                <a:lnTo>
                  <a:pt x="29929" y="31574"/>
                </a:lnTo>
                <a:lnTo>
                  <a:pt x="30478" y="33586"/>
                </a:lnTo>
                <a:lnTo>
                  <a:pt x="30782" y="34439"/>
                </a:lnTo>
                <a:lnTo>
                  <a:pt x="30904" y="34805"/>
                </a:lnTo>
                <a:lnTo>
                  <a:pt x="31148" y="35171"/>
                </a:lnTo>
                <a:lnTo>
                  <a:pt x="30843" y="35293"/>
                </a:lnTo>
                <a:lnTo>
                  <a:pt x="30660" y="35415"/>
                </a:lnTo>
                <a:lnTo>
                  <a:pt x="30660" y="35475"/>
                </a:lnTo>
                <a:lnTo>
                  <a:pt x="30660" y="35536"/>
                </a:lnTo>
                <a:lnTo>
                  <a:pt x="30721" y="35658"/>
                </a:lnTo>
                <a:lnTo>
                  <a:pt x="30782" y="35658"/>
                </a:lnTo>
                <a:lnTo>
                  <a:pt x="30965" y="35536"/>
                </a:lnTo>
                <a:lnTo>
                  <a:pt x="31209" y="35354"/>
                </a:lnTo>
                <a:lnTo>
                  <a:pt x="31514" y="35354"/>
                </a:lnTo>
                <a:lnTo>
                  <a:pt x="31819" y="35415"/>
                </a:lnTo>
                <a:lnTo>
                  <a:pt x="32123" y="35475"/>
                </a:lnTo>
                <a:lnTo>
                  <a:pt x="32550" y="35780"/>
                </a:lnTo>
                <a:lnTo>
                  <a:pt x="32977" y="36146"/>
                </a:lnTo>
                <a:lnTo>
                  <a:pt x="33708" y="36877"/>
                </a:lnTo>
                <a:lnTo>
                  <a:pt x="34013" y="37243"/>
                </a:lnTo>
                <a:lnTo>
                  <a:pt x="34318" y="37548"/>
                </a:lnTo>
                <a:lnTo>
                  <a:pt x="34805" y="37914"/>
                </a:lnTo>
                <a:lnTo>
                  <a:pt x="34988" y="37975"/>
                </a:lnTo>
                <a:lnTo>
                  <a:pt x="35049" y="38096"/>
                </a:lnTo>
                <a:lnTo>
                  <a:pt x="35110" y="38157"/>
                </a:lnTo>
                <a:lnTo>
                  <a:pt x="34988" y="38279"/>
                </a:lnTo>
                <a:lnTo>
                  <a:pt x="34805" y="38279"/>
                </a:lnTo>
                <a:lnTo>
                  <a:pt x="34440" y="38218"/>
                </a:lnTo>
                <a:lnTo>
                  <a:pt x="34196" y="38157"/>
                </a:lnTo>
                <a:lnTo>
                  <a:pt x="34013" y="38036"/>
                </a:lnTo>
                <a:lnTo>
                  <a:pt x="33647" y="37670"/>
                </a:lnTo>
                <a:lnTo>
                  <a:pt x="33525" y="37548"/>
                </a:lnTo>
                <a:lnTo>
                  <a:pt x="33342" y="37548"/>
                </a:lnTo>
                <a:lnTo>
                  <a:pt x="33160" y="37609"/>
                </a:lnTo>
                <a:lnTo>
                  <a:pt x="33160" y="37670"/>
                </a:lnTo>
                <a:lnTo>
                  <a:pt x="33099" y="37731"/>
                </a:lnTo>
                <a:lnTo>
                  <a:pt x="33160" y="38036"/>
                </a:lnTo>
                <a:lnTo>
                  <a:pt x="33281" y="38218"/>
                </a:lnTo>
                <a:lnTo>
                  <a:pt x="33647" y="38950"/>
                </a:lnTo>
                <a:lnTo>
                  <a:pt x="34074" y="39681"/>
                </a:lnTo>
                <a:lnTo>
                  <a:pt x="34440" y="40291"/>
                </a:lnTo>
                <a:lnTo>
                  <a:pt x="34683" y="40596"/>
                </a:lnTo>
                <a:lnTo>
                  <a:pt x="34744" y="40778"/>
                </a:lnTo>
                <a:lnTo>
                  <a:pt x="34805" y="40961"/>
                </a:lnTo>
                <a:lnTo>
                  <a:pt x="34744" y="41022"/>
                </a:lnTo>
                <a:lnTo>
                  <a:pt x="34622" y="40961"/>
                </a:lnTo>
                <a:lnTo>
                  <a:pt x="34501" y="40778"/>
                </a:lnTo>
                <a:lnTo>
                  <a:pt x="33830" y="39864"/>
                </a:lnTo>
                <a:lnTo>
                  <a:pt x="33464" y="39316"/>
                </a:lnTo>
                <a:lnTo>
                  <a:pt x="33342" y="39194"/>
                </a:lnTo>
                <a:lnTo>
                  <a:pt x="33160" y="39072"/>
                </a:lnTo>
                <a:lnTo>
                  <a:pt x="33099" y="39072"/>
                </a:lnTo>
                <a:lnTo>
                  <a:pt x="32977" y="39133"/>
                </a:lnTo>
                <a:lnTo>
                  <a:pt x="32916" y="39255"/>
                </a:lnTo>
                <a:lnTo>
                  <a:pt x="32977" y="39376"/>
                </a:lnTo>
                <a:lnTo>
                  <a:pt x="33038" y="39620"/>
                </a:lnTo>
                <a:lnTo>
                  <a:pt x="33281" y="40047"/>
                </a:lnTo>
                <a:lnTo>
                  <a:pt x="33708" y="40839"/>
                </a:lnTo>
                <a:lnTo>
                  <a:pt x="33891" y="41266"/>
                </a:lnTo>
                <a:lnTo>
                  <a:pt x="34013" y="41693"/>
                </a:lnTo>
                <a:lnTo>
                  <a:pt x="34074" y="41936"/>
                </a:lnTo>
                <a:lnTo>
                  <a:pt x="34013" y="41997"/>
                </a:lnTo>
                <a:lnTo>
                  <a:pt x="33891" y="41936"/>
                </a:lnTo>
                <a:lnTo>
                  <a:pt x="33769" y="41815"/>
                </a:lnTo>
                <a:lnTo>
                  <a:pt x="33647" y="41632"/>
                </a:lnTo>
                <a:lnTo>
                  <a:pt x="33464" y="41266"/>
                </a:lnTo>
                <a:lnTo>
                  <a:pt x="33099" y="40413"/>
                </a:lnTo>
                <a:lnTo>
                  <a:pt x="32916" y="39986"/>
                </a:lnTo>
                <a:lnTo>
                  <a:pt x="32672" y="39559"/>
                </a:lnTo>
                <a:lnTo>
                  <a:pt x="32489" y="39376"/>
                </a:lnTo>
                <a:lnTo>
                  <a:pt x="32367" y="39316"/>
                </a:lnTo>
                <a:lnTo>
                  <a:pt x="32245" y="39376"/>
                </a:lnTo>
                <a:lnTo>
                  <a:pt x="32184" y="39498"/>
                </a:lnTo>
                <a:lnTo>
                  <a:pt x="32184" y="39681"/>
                </a:lnTo>
                <a:lnTo>
                  <a:pt x="32245" y="40108"/>
                </a:lnTo>
                <a:lnTo>
                  <a:pt x="32428" y="40535"/>
                </a:lnTo>
                <a:lnTo>
                  <a:pt x="32733" y="41388"/>
                </a:lnTo>
                <a:lnTo>
                  <a:pt x="32916" y="41693"/>
                </a:lnTo>
                <a:lnTo>
                  <a:pt x="32977" y="41876"/>
                </a:lnTo>
                <a:lnTo>
                  <a:pt x="32977" y="42058"/>
                </a:lnTo>
                <a:lnTo>
                  <a:pt x="32916" y="42119"/>
                </a:lnTo>
                <a:lnTo>
                  <a:pt x="32855" y="42119"/>
                </a:lnTo>
                <a:lnTo>
                  <a:pt x="32733" y="42058"/>
                </a:lnTo>
                <a:lnTo>
                  <a:pt x="32611" y="41876"/>
                </a:lnTo>
                <a:lnTo>
                  <a:pt x="32489" y="41632"/>
                </a:lnTo>
                <a:lnTo>
                  <a:pt x="32306" y="41205"/>
                </a:lnTo>
                <a:lnTo>
                  <a:pt x="31940" y="40291"/>
                </a:lnTo>
                <a:lnTo>
                  <a:pt x="31758" y="39864"/>
                </a:lnTo>
                <a:lnTo>
                  <a:pt x="31636" y="39681"/>
                </a:lnTo>
                <a:lnTo>
                  <a:pt x="31514" y="39620"/>
                </a:lnTo>
                <a:lnTo>
                  <a:pt x="31392" y="39620"/>
                </a:lnTo>
                <a:lnTo>
                  <a:pt x="31331" y="39681"/>
                </a:lnTo>
                <a:lnTo>
                  <a:pt x="31270" y="39803"/>
                </a:lnTo>
                <a:lnTo>
                  <a:pt x="31331" y="39925"/>
                </a:lnTo>
                <a:lnTo>
                  <a:pt x="31453" y="40474"/>
                </a:lnTo>
                <a:lnTo>
                  <a:pt x="31514" y="40839"/>
                </a:lnTo>
                <a:lnTo>
                  <a:pt x="31575" y="41266"/>
                </a:lnTo>
                <a:lnTo>
                  <a:pt x="31575" y="41510"/>
                </a:lnTo>
                <a:lnTo>
                  <a:pt x="31514" y="41510"/>
                </a:lnTo>
                <a:lnTo>
                  <a:pt x="31392" y="41449"/>
                </a:lnTo>
                <a:lnTo>
                  <a:pt x="31209" y="40961"/>
                </a:lnTo>
                <a:lnTo>
                  <a:pt x="31026" y="40413"/>
                </a:lnTo>
                <a:lnTo>
                  <a:pt x="30904" y="39925"/>
                </a:lnTo>
                <a:lnTo>
                  <a:pt x="30782" y="39437"/>
                </a:lnTo>
                <a:lnTo>
                  <a:pt x="30417" y="38706"/>
                </a:lnTo>
                <a:lnTo>
                  <a:pt x="30051" y="38036"/>
                </a:lnTo>
                <a:lnTo>
                  <a:pt x="29807" y="37304"/>
                </a:lnTo>
                <a:lnTo>
                  <a:pt x="29685" y="36877"/>
                </a:lnTo>
                <a:lnTo>
                  <a:pt x="29746" y="36512"/>
                </a:lnTo>
                <a:lnTo>
                  <a:pt x="29807" y="36390"/>
                </a:lnTo>
                <a:lnTo>
                  <a:pt x="29929" y="36268"/>
                </a:lnTo>
                <a:lnTo>
                  <a:pt x="29990" y="36146"/>
                </a:lnTo>
                <a:lnTo>
                  <a:pt x="29929" y="36024"/>
                </a:lnTo>
                <a:lnTo>
                  <a:pt x="29807" y="36024"/>
                </a:lnTo>
                <a:lnTo>
                  <a:pt x="29685" y="36146"/>
                </a:lnTo>
                <a:lnTo>
                  <a:pt x="27979" y="33220"/>
                </a:lnTo>
                <a:lnTo>
                  <a:pt x="26820" y="31270"/>
                </a:lnTo>
                <a:lnTo>
                  <a:pt x="26272" y="30294"/>
                </a:lnTo>
                <a:lnTo>
                  <a:pt x="25845" y="29258"/>
                </a:lnTo>
                <a:lnTo>
                  <a:pt x="25723" y="28771"/>
                </a:lnTo>
                <a:lnTo>
                  <a:pt x="25601" y="28283"/>
                </a:lnTo>
                <a:lnTo>
                  <a:pt x="25479" y="27795"/>
                </a:lnTo>
                <a:lnTo>
                  <a:pt x="25297" y="27308"/>
                </a:lnTo>
                <a:lnTo>
                  <a:pt x="25114" y="26820"/>
                </a:lnTo>
                <a:lnTo>
                  <a:pt x="24870" y="26393"/>
                </a:lnTo>
                <a:lnTo>
                  <a:pt x="24565" y="25906"/>
                </a:lnTo>
                <a:lnTo>
                  <a:pt x="24321" y="25479"/>
                </a:lnTo>
                <a:lnTo>
                  <a:pt x="23956" y="24504"/>
                </a:lnTo>
                <a:lnTo>
                  <a:pt x="23590" y="23590"/>
                </a:lnTo>
                <a:lnTo>
                  <a:pt x="23346" y="22919"/>
                </a:lnTo>
                <a:lnTo>
                  <a:pt x="23285" y="22736"/>
                </a:lnTo>
                <a:lnTo>
                  <a:pt x="23224" y="22553"/>
                </a:lnTo>
                <a:lnTo>
                  <a:pt x="23224" y="22310"/>
                </a:lnTo>
                <a:lnTo>
                  <a:pt x="23285" y="22005"/>
                </a:lnTo>
                <a:lnTo>
                  <a:pt x="23346" y="21761"/>
                </a:lnTo>
                <a:lnTo>
                  <a:pt x="23407" y="21517"/>
                </a:lnTo>
                <a:lnTo>
                  <a:pt x="23651" y="20969"/>
                </a:lnTo>
                <a:lnTo>
                  <a:pt x="23773" y="20664"/>
                </a:lnTo>
                <a:lnTo>
                  <a:pt x="23834" y="20359"/>
                </a:lnTo>
                <a:lnTo>
                  <a:pt x="23834" y="19811"/>
                </a:lnTo>
                <a:lnTo>
                  <a:pt x="23773" y="19262"/>
                </a:lnTo>
                <a:lnTo>
                  <a:pt x="23651" y="18957"/>
                </a:lnTo>
                <a:lnTo>
                  <a:pt x="23590" y="18652"/>
                </a:lnTo>
                <a:lnTo>
                  <a:pt x="23651" y="18348"/>
                </a:lnTo>
                <a:lnTo>
                  <a:pt x="23712" y="18104"/>
                </a:lnTo>
                <a:lnTo>
                  <a:pt x="23468" y="18652"/>
                </a:lnTo>
                <a:lnTo>
                  <a:pt x="23468" y="18774"/>
                </a:lnTo>
                <a:lnTo>
                  <a:pt x="23468" y="18957"/>
                </a:lnTo>
                <a:lnTo>
                  <a:pt x="23590" y="19506"/>
                </a:lnTo>
                <a:lnTo>
                  <a:pt x="23529" y="20054"/>
                </a:lnTo>
                <a:lnTo>
                  <a:pt x="23468" y="20542"/>
                </a:lnTo>
                <a:lnTo>
                  <a:pt x="23285" y="21030"/>
                </a:lnTo>
                <a:lnTo>
                  <a:pt x="22980" y="21456"/>
                </a:lnTo>
                <a:lnTo>
                  <a:pt x="22615" y="21822"/>
                </a:lnTo>
                <a:lnTo>
                  <a:pt x="22249" y="22127"/>
                </a:lnTo>
                <a:lnTo>
                  <a:pt x="21822" y="22310"/>
                </a:lnTo>
                <a:lnTo>
                  <a:pt x="21396" y="22371"/>
                </a:lnTo>
                <a:lnTo>
                  <a:pt x="20969" y="22432"/>
                </a:lnTo>
                <a:lnTo>
                  <a:pt x="20664" y="22371"/>
                </a:lnTo>
                <a:lnTo>
                  <a:pt x="20359" y="22310"/>
                </a:lnTo>
                <a:lnTo>
                  <a:pt x="20055" y="22188"/>
                </a:lnTo>
                <a:lnTo>
                  <a:pt x="19811" y="22066"/>
                </a:lnTo>
                <a:lnTo>
                  <a:pt x="19323" y="21700"/>
                </a:lnTo>
                <a:lnTo>
                  <a:pt x="18896" y="21212"/>
                </a:lnTo>
                <a:lnTo>
                  <a:pt x="19079" y="21517"/>
                </a:lnTo>
                <a:lnTo>
                  <a:pt x="19262" y="21822"/>
                </a:lnTo>
                <a:lnTo>
                  <a:pt x="19445" y="22066"/>
                </a:lnTo>
                <a:lnTo>
                  <a:pt x="19689" y="22249"/>
                </a:lnTo>
                <a:lnTo>
                  <a:pt x="19933" y="22432"/>
                </a:lnTo>
                <a:lnTo>
                  <a:pt x="20237" y="22553"/>
                </a:lnTo>
                <a:lnTo>
                  <a:pt x="20542" y="22614"/>
                </a:lnTo>
                <a:lnTo>
                  <a:pt x="20786" y="22675"/>
                </a:lnTo>
                <a:lnTo>
                  <a:pt x="21396" y="22736"/>
                </a:lnTo>
                <a:lnTo>
                  <a:pt x="21700" y="22675"/>
                </a:lnTo>
                <a:lnTo>
                  <a:pt x="22005" y="22553"/>
                </a:lnTo>
                <a:lnTo>
                  <a:pt x="22310" y="22492"/>
                </a:lnTo>
                <a:lnTo>
                  <a:pt x="22615" y="22310"/>
                </a:lnTo>
                <a:lnTo>
                  <a:pt x="22858" y="22127"/>
                </a:lnTo>
                <a:lnTo>
                  <a:pt x="23102" y="21883"/>
                </a:lnTo>
                <a:lnTo>
                  <a:pt x="23102" y="21883"/>
                </a:lnTo>
                <a:lnTo>
                  <a:pt x="22797" y="23285"/>
                </a:lnTo>
                <a:lnTo>
                  <a:pt x="22493" y="24626"/>
                </a:lnTo>
                <a:lnTo>
                  <a:pt x="22310" y="25357"/>
                </a:lnTo>
                <a:lnTo>
                  <a:pt x="22188" y="26089"/>
                </a:lnTo>
                <a:lnTo>
                  <a:pt x="22188" y="26820"/>
                </a:lnTo>
                <a:lnTo>
                  <a:pt x="22249" y="27613"/>
                </a:lnTo>
                <a:lnTo>
                  <a:pt x="22432" y="28344"/>
                </a:lnTo>
                <a:lnTo>
                  <a:pt x="22676" y="29014"/>
                </a:lnTo>
                <a:lnTo>
                  <a:pt x="22919" y="29746"/>
                </a:lnTo>
                <a:lnTo>
                  <a:pt x="23224" y="30416"/>
                </a:lnTo>
                <a:lnTo>
                  <a:pt x="23834" y="31818"/>
                </a:lnTo>
                <a:lnTo>
                  <a:pt x="24260" y="33281"/>
                </a:lnTo>
                <a:lnTo>
                  <a:pt x="24626" y="34744"/>
                </a:lnTo>
                <a:lnTo>
                  <a:pt x="24687" y="35475"/>
                </a:lnTo>
                <a:lnTo>
                  <a:pt x="24809" y="36207"/>
                </a:lnTo>
                <a:lnTo>
                  <a:pt x="24809" y="36999"/>
                </a:lnTo>
                <a:lnTo>
                  <a:pt x="24809" y="37731"/>
                </a:lnTo>
                <a:lnTo>
                  <a:pt x="24748" y="39316"/>
                </a:lnTo>
                <a:lnTo>
                  <a:pt x="24504" y="40839"/>
                </a:lnTo>
                <a:lnTo>
                  <a:pt x="24138" y="42363"/>
                </a:lnTo>
                <a:lnTo>
                  <a:pt x="23773" y="43887"/>
                </a:lnTo>
                <a:lnTo>
                  <a:pt x="22919" y="46874"/>
                </a:lnTo>
                <a:lnTo>
                  <a:pt x="22554" y="48398"/>
                </a:lnTo>
                <a:lnTo>
                  <a:pt x="22188" y="49921"/>
                </a:lnTo>
                <a:lnTo>
                  <a:pt x="22005" y="51384"/>
                </a:lnTo>
                <a:lnTo>
                  <a:pt x="21883" y="52908"/>
                </a:lnTo>
                <a:lnTo>
                  <a:pt x="21944" y="54432"/>
                </a:lnTo>
                <a:lnTo>
                  <a:pt x="22066" y="55956"/>
                </a:lnTo>
                <a:lnTo>
                  <a:pt x="22249" y="57540"/>
                </a:lnTo>
                <a:lnTo>
                  <a:pt x="22371" y="58333"/>
                </a:lnTo>
                <a:lnTo>
                  <a:pt x="22432" y="59125"/>
                </a:lnTo>
                <a:lnTo>
                  <a:pt x="22432" y="59918"/>
                </a:lnTo>
                <a:lnTo>
                  <a:pt x="22371" y="60649"/>
                </a:lnTo>
                <a:lnTo>
                  <a:pt x="22066" y="62234"/>
                </a:lnTo>
                <a:lnTo>
                  <a:pt x="21396" y="65342"/>
                </a:lnTo>
                <a:lnTo>
                  <a:pt x="20664" y="68390"/>
                </a:lnTo>
                <a:lnTo>
                  <a:pt x="20359" y="69853"/>
                </a:lnTo>
                <a:lnTo>
                  <a:pt x="20115" y="71377"/>
                </a:lnTo>
                <a:lnTo>
                  <a:pt x="19994" y="72047"/>
                </a:lnTo>
                <a:lnTo>
                  <a:pt x="19933" y="72413"/>
                </a:lnTo>
                <a:lnTo>
                  <a:pt x="19933" y="72779"/>
                </a:lnTo>
                <a:lnTo>
                  <a:pt x="20055" y="73083"/>
                </a:lnTo>
                <a:lnTo>
                  <a:pt x="20115" y="73449"/>
                </a:lnTo>
                <a:lnTo>
                  <a:pt x="20420" y="74120"/>
                </a:lnTo>
                <a:lnTo>
                  <a:pt x="20664" y="74729"/>
                </a:lnTo>
                <a:lnTo>
                  <a:pt x="21030" y="75339"/>
                </a:lnTo>
                <a:lnTo>
                  <a:pt x="21213" y="75644"/>
                </a:lnTo>
                <a:lnTo>
                  <a:pt x="21456" y="75887"/>
                </a:lnTo>
                <a:lnTo>
                  <a:pt x="21639" y="76009"/>
                </a:lnTo>
                <a:lnTo>
                  <a:pt x="21822" y="76131"/>
                </a:lnTo>
                <a:lnTo>
                  <a:pt x="21822" y="76192"/>
                </a:lnTo>
                <a:lnTo>
                  <a:pt x="21883" y="76253"/>
                </a:lnTo>
                <a:lnTo>
                  <a:pt x="21822" y="76436"/>
                </a:lnTo>
                <a:lnTo>
                  <a:pt x="21639" y="76558"/>
                </a:lnTo>
                <a:lnTo>
                  <a:pt x="21517" y="76619"/>
                </a:lnTo>
                <a:lnTo>
                  <a:pt x="21091" y="76619"/>
                </a:lnTo>
                <a:lnTo>
                  <a:pt x="20908" y="76680"/>
                </a:lnTo>
                <a:lnTo>
                  <a:pt x="20664" y="76802"/>
                </a:lnTo>
                <a:lnTo>
                  <a:pt x="20359" y="76924"/>
                </a:lnTo>
                <a:lnTo>
                  <a:pt x="20055" y="76924"/>
                </a:lnTo>
                <a:lnTo>
                  <a:pt x="19689" y="76984"/>
                </a:lnTo>
                <a:lnTo>
                  <a:pt x="19323" y="76924"/>
                </a:lnTo>
                <a:lnTo>
                  <a:pt x="19384" y="76741"/>
                </a:lnTo>
                <a:lnTo>
                  <a:pt x="19384" y="76558"/>
                </a:lnTo>
                <a:lnTo>
                  <a:pt x="19384" y="76375"/>
                </a:lnTo>
                <a:lnTo>
                  <a:pt x="19262" y="76192"/>
                </a:lnTo>
                <a:lnTo>
                  <a:pt x="19140" y="76131"/>
                </a:lnTo>
                <a:lnTo>
                  <a:pt x="19079" y="76131"/>
                </a:lnTo>
                <a:lnTo>
                  <a:pt x="19079" y="76253"/>
                </a:lnTo>
                <a:lnTo>
                  <a:pt x="19140" y="76314"/>
                </a:lnTo>
                <a:lnTo>
                  <a:pt x="19140" y="76436"/>
                </a:lnTo>
                <a:lnTo>
                  <a:pt x="19201" y="76680"/>
                </a:lnTo>
                <a:lnTo>
                  <a:pt x="19140" y="76863"/>
                </a:lnTo>
                <a:lnTo>
                  <a:pt x="18957" y="76984"/>
                </a:lnTo>
                <a:lnTo>
                  <a:pt x="18775" y="77106"/>
                </a:lnTo>
                <a:lnTo>
                  <a:pt x="18226" y="77106"/>
                </a:lnTo>
                <a:lnTo>
                  <a:pt x="18104" y="77045"/>
                </a:lnTo>
                <a:lnTo>
                  <a:pt x="17982" y="76863"/>
                </a:lnTo>
                <a:lnTo>
                  <a:pt x="17982" y="76619"/>
                </a:lnTo>
                <a:lnTo>
                  <a:pt x="17921" y="76009"/>
                </a:lnTo>
                <a:lnTo>
                  <a:pt x="17921" y="74790"/>
                </a:lnTo>
                <a:lnTo>
                  <a:pt x="17921" y="73510"/>
                </a:lnTo>
                <a:lnTo>
                  <a:pt x="17921" y="73083"/>
                </a:lnTo>
                <a:lnTo>
                  <a:pt x="17921" y="72840"/>
                </a:lnTo>
                <a:lnTo>
                  <a:pt x="17982" y="72596"/>
                </a:lnTo>
                <a:lnTo>
                  <a:pt x="18287" y="72108"/>
                </a:lnTo>
                <a:lnTo>
                  <a:pt x="18348" y="71925"/>
                </a:lnTo>
                <a:lnTo>
                  <a:pt x="18348" y="71682"/>
                </a:lnTo>
                <a:lnTo>
                  <a:pt x="18409" y="70341"/>
                </a:lnTo>
                <a:lnTo>
                  <a:pt x="18409" y="68268"/>
                </a:lnTo>
                <a:lnTo>
                  <a:pt x="18348" y="66257"/>
                </a:lnTo>
                <a:lnTo>
                  <a:pt x="18104" y="63819"/>
                </a:lnTo>
                <a:lnTo>
                  <a:pt x="18043" y="62539"/>
                </a:lnTo>
                <a:lnTo>
                  <a:pt x="18043" y="61259"/>
                </a:lnTo>
                <a:lnTo>
                  <a:pt x="18104" y="58760"/>
                </a:lnTo>
                <a:lnTo>
                  <a:pt x="18287" y="56260"/>
                </a:lnTo>
                <a:lnTo>
                  <a:pt x="18348" y="55590"/>
                </a:lnTo>
                <a:lnTo>
                  <a:pt x="18409" y="54980"/>
                </a:lnTo>
                <a:lnTo>
                  <a:pt x="18348" y="54554"/>
                </a:lnTo>
                <a:lnTo>
                  <a:pt x="18226" y="54127"/>
                </a:lnTo>
                <a:lnTo>
                  <a:pt x="18104" y="52908"/>
                </a:lnTo>
                <a:lnTo>
                  <a:pt x="18043" y="51628"/>
                </a:lnTo>
                <a:lnTo>
                  <a:pt x="18043" y="50531"/>
                </a:lnTo>
                <a:lnTo>
                  <a:pt x="18043" y="49373"/>
                </a:lnTo>
                <a:lnTo>
                  <a:pt x="18104" y="48215"/>
                </a:lnTo>
                <a:lnTo>
                  <a:pt x="18104" y="47118"/>
                </a:lnTo>
                <a:lnTo>
                  <a:pt x="17982" y="44862"/>
                </a:lnTo>
                <a:lnTo>
                  <a:pt x="17921" y="42424"/>
                </a:lnTo>
                <a:lnTo>
                  <a:pt x="17982" y="39864"/>
                </a:lnTo>
                <a:lnTo>
                  <a:pt x="17982" y="38645"/>
                </a:lnTo>
                <a:lnTo>
                  <a:pt x="17982" y="38036"/>
                </a:lnTo>
                <a:lnTo>
                  <a:pt x="17982" y="37731"/>
                </a:lnTo>
                <a:lnTo>
                  <a:pt x="17982" y="37548"/>
                </a:lnTo>
                <a:lnTo>
                  <a:pt x="18043" y="37426"/>
                </a:lnTo>
                <a:lnTo>
                  <a:pt x="18226" y="37365"/>
                </a:lnTo>
                <a:lnTo>
                  <a:pt x="18409" y="37243"/>
                </a:lnTo>
                <a:lnTo>
                  <a:pt x="18653" y="36999"/>
                </a:lnTo>
                <a:lnTo>
                  <a:pt x="18653" y="36999"/>
                </a:lnTo>
                <a:lnTo>
                  <a:pt x="18165" y="37121"/>
                </a:lnTo>
                <a:lnTo>
                  <a:pt x="17616" y="37121"/>
                </a:lnTo>
                <a:lnTo>
                  <a:pt x="17129" y="37060"/>
                </a:lnTo>
                <a:lnTo>
                  <a:pt x="16641" y="36999"/>
                </a:lnTo>
                <a:lnTo>
                  <a:pt x="16824" y="37243"/>
                </a:lnTo>
                <a:lnTo>
                  <a:pt x="17068" y="37304"/>
                </a:lnTo>
                <a:lnTo>
                  <a:pt x="17251" y="37426"/>
                </a:lnTo>
                <a:lnTo>
                  <a:pt x="17312" y="37548"/>
                </a:lnTo>
                <a:lnTo>
                  <a:pt x="17312" y="37670"/>
                </a:lnTo>
                <a:lnTo>
                  <a:pt x="17312" y="37914"/>
                </a:lnTo>
                <a:lnTo>
                  <a:pt x="17312" y="38584"/>
                </a:lnTo>
                <a:lnTo>
                  <a:pt x="17373" y="41083"/>
                </a:lnTo>
                <a:lnTo>
                  <a:pt x="17373" y="43582"/>
                </a:lnTo>
                <a:lnTo>
                  <a:pt x="17312" y="46081"/>
                </a:lnTo>
                <a:lnTo>
                  <a:pt x="17251" y="46996"/>
                </a:lnTo>
                <a:lnTo>
                  <a:pt x="17251" y="47849"/>
                </a:lnTo>
                <a:lnTo>
                  <a:pt x="17251" y="49129"/>
                </a:lnTo>
                <a:lnTo>
                  <a:pt x="17312" y="50348"/>
                </a:lnTo>
                <a:lnTo>
                  <a:pt x="17312" y="51628"/>
                </a:lnTo>
                <a:lnTo>
                  <a:pt x="17190" y="52908"/>
                </a:lnTo>
                <a:lnTo>
                  <a:pt x="17068" y="54066"/>
                </a:lnTo>
                <a:lnTo>
                  <a:pt x="17007" y="54493"/>
                </a:lnTo>
                <a:lnTo>
                  <a:pt x="16946" y="54980"/>
                </a:lnTo>
                <a:lnTo>
                  <a:pt x="17007" y="55590"/>
                </a:lnTo>
                <a:lnTo>
                  <a:pt x="17068" y="56199"/>
                </a:lnTo>
                <a:lnTo>
                  <a:pt x="17129" y="57419"/>
                </a:lnTo>
                <a:lnTo>
                  <a:pt x="17312" y="59979"/>
                </a:lnTo>
                <a:lnTo>
                  <a:pt x="17312" y="61259"/>
                </a:lnTo>
                <a:lnTo>
                  <a:pt x="17312" y="62478"/>
                </a:lnTo>
                <a:lnTo>
                  <a:pt x="17251" y="63697"/>
                </a:lnTo>
                <a:lnTo>
                  <a:pt x="17129" y="64977"/>
                </a:lnTo>
                <a:lnTo>
                  <a:pt x="17007" y="66135"/>
                </a:lnTo>
                <a:lnTo>
                  <a:pt x="16946" y="67354"/>
                </a:lnTo>
                <a:lnTo>
                  <a:pt x="16885" y="68634"/>
                </a:lnTo>
                <a:lnTo>
                  <a:pt x="16885" y="69853"/>
                </a:lnTo>
                <a:lnTo>
                  <a:pt x="16946" y="70828"/>
                </a:lnTo>
                <a:lnTo>
                  <a:pt x="16946" y="71682"/>
                </a:lnTo>
                <a:lnTo>
                  <a:pt x="17007" y="71925"/>
                </a:lnTo>
                <a:lnTo>
                  <a:pt x="17068" y="72108"/>
                </a:lnTo>
                <a:lnTo>
                  <a:pt x="17373" y="72596"/>
                </a:lnTo>
                <a:lnTo>
                  <a:pt x="17434" y="72779"/>
                </a:lnTo>
                <a:lnTo>
                  <a:pt x="17434" y="73023"/>
                </a:lnTo>
                <a:lnTo>
                  <a:pt x="17434" y="73510"/>
                </a:lnTo>
                <a:lnTo>
                  <a:pt x="17434" y="74729"/>
                </a:lnTo>
                <a:lnTo>
                  <a:pt x="17373" y="76009"/>
                </a:lnTo>
                <a:lnTo>
                  <a:pt x="17312" y="76619"/>
                </a:lnTo>
                <a:lnTo>
                  <a:pt x="17312" y="76802"/>
                </a:lnTo>
                <a:lnTo>
                  <a:pt x="17251" y="77045"/>
                </a:lnTo>
                <a:lnTo>
                  <a:pt x="17129" y="77106"/>
                </a:lnTo>
                <a:lnTo>
                  <a:pt x="16580" y="77106"/>
                </a:lnTo>
                <a:lnTo>
                  <a:pt x="16336" y="76984"/>
                </a:lnTo>
                <a:lnTo>
                  <a:pt x="16214" y="76863"/>
                </a:lnTo>
                <a:lnTo>
                  <a:pt x="16154" y="76680"/>
                </a:lnTo>
                <a:lnTo>
                  <a:pt x="16154" y="76436"/>
                </a:lnTo>
                <a:lnTo>
                  <a:pt x="16214" y="76253"/>
                </a:lnTo>
                <a:lnTo>
                  <a:pt x="16214" y="76192"/>
                </a:lnTo>
                <a:lnTo>
                  <a:pt x="16154" y="76131"/>
                </a:lnTo>
                <a:lnTo>
                  <a:pt x="16093" y="76131"/>
                </a:lnTo>
                <a:lnTo>
                  <a:pt x="16032" y="76192"/>
                </a:lnTo>
                <a:lnTo>
                  <a:pt x="15971" y="76375"/>
                </a:lnTo>
                <a:lnTo>
                  <a:pt x="15910" y="76558"/>
                </a:lnTo>
                <a:lnTo>
                  <a:pt x="15910" y="76741"/>
                </a:lnTo>
                <a:lnTo>
                  <a:pt x="15971" y="76924"/>
                </a:lnTo>
                <a:lnTo>
                  <a:pt x="15605" y="76984"/>
                </a:lnTo>
                <a:lnTo>
                  <a:pt x="15300" y="76924"/>
                </a:lnTo>
                <a:lnTo>
                  <a:pt x="14934" y="76863"/>
                </a:lnTo>
                <a:lnTo>
                  <a:pt x="14630" y="76802"/>
                </a:lnTo>
                <a:lnTo>
                  <a:pt x="14447" y="76680"/>
                </a:lnTo>
                <a:lnTo>
                  <a:pt x="14264" y="76619"/>
                </a:lnTo>
                <a:lnTo>
                  <a:pt x="13837" y="76619"/>
                </a:lnTo>
                <a:lnTo>
                  <a:pt x="13654" y="76558"/>
                </a:lnTo>
                <a:lnTo>
                  <a:pt x="13533" y="76436"/>
                </a:lnTo>
                <a:lnTo>
                  <a:pt x="13472" y="76253"/>
                </a:lnTo>
                <a:lnTo>
                  <a:pt x="13472" y="76192"/>
                </a:lnTo>
                <a:lnTo>
                  <a:pt x="13533" y="76131"/>
                </a:lnTo>
                <a:lnTo>
                  <a:pt x="13837" y="75887"/>
                </a:lnTo>
                <a:lnTo>
                  <a:pt x="14081" y="75644"/>
                </a:lnTo>
                <a:lnTo>
                  <a:pt x="14325" y="75339"/>
                </a:lnTo>
                <a:lnTo>
                  <a:pt x="14630" y="74729"/>
                </a:lnTo>
                <a:lnTo>
                  <a:pt x="14934" y="74120"/>
                </a:lnTo>
                <a:lnTo>
                  <a:pt x="15178" y="73449"/>
                </a:lnTo>
                <a:lnTo>
                  <a:pt x="15300" y="73083"/>
                </a:lnTo>
                <a:lnTo>
                  <a:pt x="15361" y="72779"/>
                </a:lnTo>
                <a:lnTo>
                  <a:pt x="15361" y="72413"/>
                </a:lnTo>
                <a:lnTo>
                  <a:pt x="15361" y="72047"/>
                </a:lnTo>
                <a:lnTo>
                  <a:pt x="15239" y="71377"/>
                </a:lnTo>
                <a:lnTo>
                  <a:pt x="14995" y="69853"/>
                </a:lnTo>
                <a:lnTo>
                  <a:pt x="14264" y="66805"/>
                </a:lnTo>
                <a:lnTo>
                  <a:pt x="13533" y="63758"/>
                </a:lnTo>
                <a:lnTo>
                  <a:pt x="13228" y="62173"/>
                </a:lnTo>
                <a:lnTo>
                  <a:pt x="12984" y="60649"/>
                </a:lnTo>
                <a:lnTo>
                  <a:pt x="12923" y="59857"/>
                </a:lnTo>
                <a:lnTo>
                  <a:pt x="12923" y="59064"/>
                </a:lnTo>
                <a:lnTo>
                  <a:pt x="12984" y="58272"/>
                </a:lnTo>
                <a:lnTo>
                  <a:pt x="13045" y="57480"/>
                </a:lnTo>
                <a:lnTo>
                  <a:pt x="13228" y="55956"/>
                </a:lnTo>
                <a:lnTo>
                  <a:pt x="13411" y="54432"/>
                </a:lnTo>
                <a:lnTo>
                  <a:pt x="13411" y="52908"/>
                </a:lnTo>
                <a:lnTo>
                  <a:pt x="13411" y="52116"/>
                </a:lnTo>
                <a:lnTo>
                  <a:pt x="13350" y="51384"/>
                </a:lnTo>
                <a:lnTo>
                  <a:pt x="13106" y="49860"/>
                </a:lnTo>
                <a:lnTo>
                  <a:pt x="12740" y="48337"/>
                </a:lnTo>
                <a:lnTo>
                  <a:pt x="11948" y="45350"/>
                </a:lnTo>
                <a:lnTo>
                  <a:pt x="11521" y="43887"/>
                </a:lnTo>
                <a:lnTo>
                  <a:pt x="11155" y="42363"/>
                </a:lnTo>
                <a:lnTo>
                  <a:pt x="10851" y="40778"/>
                </a:lnTo>
                <a:lnTo>
                  <a:pt x="10607" y="39255"/>
                </a:lnTo>
                <a:lnTo>
                  <a:pt x="10485" y="37731"/>
                </a:lnTo>
                <a:lnTo>
                  <a:pt x="10546" y="36207"/>
                </a:lnTo>
                <a:lnTo>
                  <a:pt x="10607" y="35475"/>
                </a:lnTo>
                <a:lnTo>
                  <a:pt x="10729" y="34683"/>
                </a:lnTo>
                <a:lnTo>
                  <a:pt x="10912" y="33952"/>
                </a:lnTo>
                <a:lnTo>
                  <a:pt x="11094" y="33220"/>
                </a:lnTo>
                <a:lnTo>
                  <a:pt x="11521" y="31818"/>
                </a:lnTo>
                <a:lnTo>
                  <a:pt x="12070" y="30416"/>
                </a:lnTo>
                <a:lnTo>
                  <a:pt x="12374" y="29746"/>
                </a:lnTo>
                <a:lnTo>
                  <a:pt x="12679" y="29014"/>
                </a:lnTo>
                <a:lnTo>
                  <a:pt x="12862" y="28283"/>
                </a:lnTo>
                <a:lnTo>
                  <a:pt x="13045" y="27552"/>
                </a:lnTo>
                <a:lnTo>
                  <a:pt x="13106" y="26942"/>
                </a:lnTo>
                <a:lnTo>
                  <a:pt x="13167" y="26333"/>
                </a:lnTo>
                <a:lnTo>
                  <a:pt x="13106" y="25723"/>
                </a:lnTo>
                <a:lnTo>
                  <a:pt x="12984" y="25113"/>
                </a:lnTo>
                <a:lnTo>
                  <a:pt x="12496" y="23346"/>
                </a:lnTo>
                <a:lnTo>
                  <a:pt x="12252" y="21883"/>
                </a:lnTo>
                <a:lnTo>
                  <a:pt x="12252" y="21883"/>
                </a:lnTo>
                <a:lnTo>
                  <a:pt x="12496" y="22127"/>
                </a:lnTo>
                <a:lnTo>
                  <a:pt x="12740" y="22310"/>
                </a:lnTo>
                <a:lnTo>
                  <a:pt x="12984" y="22492"/>
                </a:lnTo>
                <a:lnTo>
                  <a:pt x="13289" y="22553"/>
                </a:lnTo>
                <a:lnTo>
                  <a:pt x="13593" y="22675"/>
                </a:lnTo>
                <a:lnTo>
                  <a:pt x="13898" y="22736"/>
                </a:lnTo>
                <a:lnTo>
                  <a:pt x="14508" y="22675"/>
                </a:lnTo>
                <a:lnTo>
                  <a:pt x="14813" y="22614"/>
                </a:lnTo>
                <a:lnTo>
                  <a:pt x="15117" y="22553"/>
                </a:lnTo>
                <a:lnTo>
                  <a:pt x="15361" y="22432"/>
                </a:lnTo>
                <a:lnTo>
                  <a:pt x="15666" y="22249"/>
                </a:lnTo>
                <a:lnTo>
                  <a:pt x="15849" y="22066"/>
                </a:lnTo>
                <a:lnTo>
                  <a:pt x="16093" y="21822"/>
                </a:lnTo>
                <a:lnTo>
                  <a:pt x="16275" y="21517"/>
                </a:lnTo>
                <a:lnTo>
                  <a:pt x="16458" y="21212"/>
                </a:lnTo>
                <a:lnTo>
                  <a:pt x="16154" y="21517"/>
                </a:lnTo>
                <a:lnTo>
                  <a:pt x="15849" y="21822"/>
                </a:lnTo>
                <a:lnTo>
                  <a:pt x="15544" y="22066"/>
                </a:lnTo>
                <a:lnTo>
                  <a:pt x="15178" y="22249"/>
                </a:lnTo>
                <a:lnTo>
                  <a:pt x="14813" y="22371"/>
                </a:lnTo>
                <a:lnTo>
                  <a:pt x="14386" y="22432"/>
                </a:lnTo>
                <a:lnTo>
                  <a:pt x="13959" y="22432"/>
                </a:lnTo>
                <a:lnTo>
                  <a:pt x="13593" y="22310"/>
                </a:lnTo>
                <a:lnTo>
                  <a:pt x="13228" y="22188"/>
                </a:lnTo>
                <a:lnTo>
                  <a:pt x="12923" y="22005"/>
                </a:lnTo>
                <a:lnTo>
                  <a:pt x="12679" y="21822"/>
                </a:lnTo>
                <a:lnTo>
                  <a:pt x="12435" y="21578"/>
                </a:lnTo>
                <a:lnTo>
                  <a:pt x="12252" y="21273"/>
                </a:lnTo>
                <a:lnTo>
                  <a:pt x="12070" y="20969"/>
                </a:lnTo>
                <a:lnTo>
                  <a:pt x="11887" y="20664"/>
                </a:lnTo>
                <a:lnTo>
                  <a:pt x="11826" y="20359"/>
                </a:lnTo>
                <a:lnTo>
                  <a:pt x="11765" y="19750"/>
                </a:lnTo>
                <a:lnTo>
                  <a:pt x="11826" y="19140"/>
                </a:lnTo>
                <a:lnTo>
                  <a:pt x="11826" y="18957"/>
                </a:lnTo>
                <a:lnTo>
                  <a:pt x="11887" y="18774"/>
                </a:lnTo>
                <a:lnTo>
                  <a:pt x="11826" y="18592"/>
                </a:lnTo>
                <a:lnTo>
                  <a:pt x="11765" y="18409"/>
                </a:lnTo>
                <a:lnTo>
                  <a:pt x="11643" y="18104"/>
                </a:lnTo>
                <a:lnTo>
                  <a:pt x="11704" y="18592"/>
                </a:lnTo>
                <a:lnTo>
                  <a:pt x="11765" y="18713"/>
                </a:lnTo>
                <a:lnTo>
                  <a:pt x="11704" y="18835"/>
                </a:lnTo>
                <a:lnTo>
                  <a:pt x="11643" y="19079"/>
                </a:lnTo>
                <a:lnTo>
                  <a:pt x="11521" y="19567"/>
                </a:lnTo>
                <a:lnTo>
                  <a:pt x="11521" y="20115"/>
                </a:lnTo>
                <a:lnTo>
                  <a:pt x="11582" y="20603"/>
                </a:lnTo>
                <a:lnTo>
                  <a:pt x="11704" y="21091"/>
                </a:lnTo>
                <a:lnTo>
                  <a:pt x="12009" y="21578"/>
                </a:lnTo>
                <a:lnTo>
                  <a:pt x="12009" y="21822"/>
                </a:lnTo>
                <a:lnTo>
                  <a:pt x="12070" y="22127"/>
                </a:lnTo>
                <a:lnTo>
                  <a:pt x="12131" y="22371"/>
                </a:lnTo>
                <a:lnTo>
                  <a:pt x="12131" y="22553"/>
                </a:lnTo>
                <a:lnTo>
                  <a:pt x="12070" y="22675"/>
                </a:lnTo>
                <a:lnTo>
                  <a:pt x="11887" y="23163"/>
                </a:lnTo>
                <a:lnTo>
                  <a:pt x="11216" y="24992"/>
                </a:lnTo>
                <a:lnTo>
                  <a:pt x="10729" y="25906"/>
                </a:lnTo>
                <a:lnTo>
                  <a:pt x="10241" y="26820"/>
                </a:lnTo>
                <a:lnTo>
                  <a:pt x="9997" y="27308"/>
                </a:lnTo>
                <a:lnTo>
                  <a:pt x="9875" y="27795"/>
                </a:lnTo>
                <a:lnTo>
                  <a:pt x="9631" y="28771"/>
                </a:lnTo>
                <a:lnTo>
                  <a:pt x="9449" y="29319"/>
                </a:lnTo>
                <a:lnTo>
                  <a:pt x="9266" y="29807"/>
                </a:lnTo>
                <a:lnTo>
                  <a:pt x="8778" y="30843"/>
                </a:lnTo>
                <a:lnTo>
                  <a:pt x="7620" y="32733"/>
                </a:lnTo>
                <a:lnTo>
                  <a:pt x="5609" y="36146"/>
                </a:lnTo>
                <a:lnTo>
                  <a:pt x="5487" y="36024"/>
                </a:lnTo>
                <a:lnTo>
                  <a:pt x="5365" y="36085"/>
                </a:lnTo>
                <a:lnTo>
                  <a:pt x="5365" y="36146"/>
                </a:lnTo>
                <a:lnTo>
                  <a:pt x="5426" y="36268"/>
                </a:lnTo>
                <a:lnTo>
                  <a:pt x="5548" y="36451"/>
                </a:lnTo>
                <a:lnTo>
                  <a:pt x="5609" y="36634"/>
                </a:lnTo>
                <a:lnTo>
                  <a:pt x="5609" y="36816"/>
                </a:lnTo>
                <a:lnTo>
                  <a:pt x="5609" y="37060"/>
                </a:lnTo>
                <a:lnTo>
                  <a:pt x="5487" y="37487"/>
                </a:lnTo>
                <a:lnTo>
                  <a:pt x="5121" y="38401"/>
                </a:lnTo>
                <a:lnTo>
                  <a:pt x="4633" y="39316"/>
                </a:lnTo>
                <a:lnTo>
                  <a:pt x="4511" y="39559"/>
                </a:lnTo>
                <a:lnTo>
                  <a:pt x="4450" y="39864"/>
                </a:lnTo>
                <a:lnTo>
                  <a:pt x="4268" y="40413"/>
                </a:lnTo>
                <a:lnTo>
                  <a:pt x="4085" y="41022"/>
                </a:lnTo>
                <a:lnTo>
                  <a:pt x="4024" y="41266"/>
                </a:lnTo>
                <a:lnTo>
                  <a:pt x="3902" y="41510"/>
                </a:lnTo>
                <a:lnTo>
                  <a:pt x="3780" y="41571"/>
                </a:lnTo>
                <a:lnTo>
                  <a:pt x="3780" y="41510"/>
                </a:lnTo>
                <a:lnTo>
                  <a:pt x="3719" y="41388"/>
                </a:lnTo>
                <a:lnTo>
                  <a:pt x="3780" y="41022"/>
                </a:lnTo>
                <a:lnTo>
                  <a:pt x="4024" y="39986"/>
                </a:lnTo>
                <a:lnTo>
                  <a:pt x="4024" y="39742"/>
                </a:lnTo>
                <a:lnTo>
                  <a:pt x="3963" y="39620"/>
                </a:lnTo>
                <a:lnTo>
                  <a:pt x="3841" y="39559"/>
                </a:lnTo>
                <a:lnTo>
                  <a:pt x="3780" y="39620"/>
                </a:lnTo>
                <a:lnTo>
                  <a:pt x="3658" y="39742"/>
                </a:lnTo>
                <a:lnTo>
                  <a:pt x="3536" y="39986"/>
                </a:lnTo>
                <a:lnTo>
                  <a:pt x="3414" y="40291"/>
                </a:lnTo>
                <a:lnTo>
                  <a:pt x="2927" y="41449"/>
                </a:lnTo>
                <a:lnTo>
                  <a:pt x="2744" y="41876"/>
                </a:lnTo>
                <a:lnTo>
                  <a:pt x="2561" y="42119"/>
                </a:lnTo>
                <a:lnTo>
                  <a:pt x="2439" y="42119"/>
                </a:lnTo>
                <a:lnTo>
                  <a:pt x="2378" y="42058"/>
                </a:lnTo>
                <a:lnTo>
                  <a:pt x="2378" y="41997"/>
                </a:lnTo>
                <a:lnTo>
                  <a:pt x="2439" y="41815"/>
                </a:lnTo>
                <a:lnTo>
                  <a:pt x="2622" y="41266"/>
                </a:lnTo>
                <a:lnTo>
                  <a:pt x="2805" y="40778"/>
                </a:lnTo>
                <a:lnTo>
                  <a:pt x="3049" y="40230"/>
                </a:lnTo>
                <a:lnTo>
                  <a:pt x="3170" y="39681"/>
                </a:lnTo>
                <a:lnTo>
                  <a:pt x="3170" y="39498"/>
                </a:lnTo>
                <a:lnTo>
                  <a:pt x="3109" y="39437"/>
                </a:lnTo>
                <a:lnTo>
                  <a:pt x="3049" y="39376"/>
                </a:lnTo>
                <a:lnTo>
                  <a:pt x="2988" y="39316"/>
                </a:lnTo>
                <a:lnTo>
                  <a:pt x="2866" y="39376"/>
                </a:lnTo>
                <a:lnTo>
                  <a:pt x="2744" y="39437"/>
                </a:lnTo>
                <a:lnTo>
                  <a:pt x="2561" y="39742"/>
                </a:lnTo>
                <a:lnTo>
                  <a:pt x="2317" y="40291"/>
                </a:lnTo>
                <a:lnTo>
                  <a:pt x="2073" y="40778"/>
                </a:lnTo>
                <a:lnTo>
                  <a:pt x="1829" y="41327"/>
                </a:lnTo>
                <a:lnTo>
                  <a:pt x="1586" y="41815"/>
                </a:lnTo>
                <a:lnTo>
                  <a:pt x="1342" y="41997"/>
                </a:lnTo>
                <a:lnTo>
                  <a:pt x="1281" y="41936"/>
                </a:lnTo>
                <a:lnTo>
                  <a:pt x="1281" y="41815"/>
                </a:lnTo>
                <a:lnTo>
                  <a:pt x="1342" y="41571"/>
                </a:lnTo>
                <a:lnTo>
                  <a:pt x="1403" y="41388"/>
                </a:lnTo>
                <a:lnTo>
                  <a:pt x="1586" y="40961"/>
                </a:lnTo>
                <a:lnTo>
                  <a:pt x="2134" y="39864"/>
                </a:lnTo>
                <a:lnTo>
                  <a:pt x="2317" y="39559"/>
                </a:lnTo>
                <a:lnTo>
                  <a:pt x="2378" y="39255"/>
                </a:lnTo>
                <a:lnTo>
                  <a:pt x="2317" y="39133"/>
                </a:lnTo>
                <a:lnTo>
                  <a:pt x="2195" y="39072"/>
                </a:lnTo>
                <a:lnTo>
                  <a:pt x="2073" y="39072"/>
                </a:lnTo>
                <a:lnTo>
                  <a:pt x="2012" y="39133"/>
                </a:lnTo>
                <a:lnTo>
                  <a:pt x="1829" y="39316"/>
                </a:lnTo>
                <a:lnTo>
                  <a:pt x="1586" y="39742"/>
                </a:lnTo>
                <a:lnTo>
                  <a:pt x="915" y="40717"/>
                </a:lnTo>
                <a:lnTo>
                  <a:pt x="671" y="40961"/>
                </a:lnTo>
                <a:lnTo>
                  <a:pt x="549" y="41022"/>
                </a:lnTo>
                <a:lnTo>
                  <a:pt x="549" y="40961"/>
                </a:lnTo>
                <a:lnTo>
                  <a:pt x="549" y="40839"/>
                </a:lnTo>
                <a:lnTo>
                  <a:pt x="610" y="40656"/>
                </a:lnTo>
                <a:lnTo>
                  <a:pt x="732" y="40474"/>
                </a:lnTo>
                <a:lnTo>
                  <a:pt x="976" y="40169"/>
                </a:lnTo>
                <a:lnTo>
                  <a:pt x="1464" y="39376"/>
                </a:lnTo>
                <a:lnTo>
                  <a:pt x="1890" y="38645"/>
                </a:lnTo>
                <a:lnTo>
                  <a:pt x="2073" y="38218"/>
                </a:lnTo>
                <a:lnTo>
                  <a:pt x="2195" y="37853"/>
                </a:lnTo>
                <a:lnTo>
                  <a:pt x="2195" y="37670"/>
                </a:lnTo>
                <a:lnTo>
                  <a:pt x="2012" y="37548"/>
                </a:lnTo>
                <a:lnTo>
                  <a:pt x="1890" y="37548"/>
                </a:lnTo>
                <a:lnTo>
                  <a:pt x="1708" y="37670"/>
                </a:lnTo>
                <a:lnTo>
                  <a:pt x="1342" y="37975"/>
                </a:lnTo>
                <a:lnTo>
                  <a:pt x="1037" y="38157"/>
                </a:lnTo>
                <a:lnTo>
                  <a:pt x="732" y="38279"/>
                </a:lnTo>
                <a:lnTo>
                  <a:pt x="549" y="38279"/>
                </a:lnTo>
                <a:lnTo>
                  <a:pt x="306" y="38218"/>
                </a:lnTo>
                <a:lnTo>
                  <a:pt x="245" y="38218"/>
                </a:lnTo>
                <a:lnTo>
                  <a:pt x="245" y="38157"/>
                </a:lnTo>
                <a:lnTo>
                  <a:pt x="245" y="38096"/>
                </a:lnTo>
                <a:lnTo>
                  <a:pt x="367" y="37975"/>
                </a:lnTo>
                <a:lnTo>
                  <a:pt x="915" y="37609"/>
                </a:lnTo>
                <a:lnTo>
                  <a:pt x="1403" y="37182"/>
                </a:lnTo>
                <a:lnTo>
                  <a:pt x="2256" y="36207"/>
                </a:lnTo>
                <a:lnTo>
                  <a:pt x="2805" y="35780"/>
                </a:lnTo>
                <a:lnTo>
                  <a:pt x="3049" y="35597"/>
                </a:lnTo>
                <a:lnTo>
                  <a:pt x="3353" y="35415"/>
                </a:lnTo>
                <a:lnTo>
                  <a:pt x="3780" y="35354"/>
                </a:lnTo>
                <a:lnTo>
                  <a:pt x="3963" y="35354"/>
                </a:lnTo>
                <a:lnTo>
                  <a:pt x="4207" y="35415"/>
                </a:lnTo>
                <a:lnTo>
                  <a:pt x="4329" y="35536"/>
                </a:lnTo>
                <a:lnTo>
                  <a:pt x="4511" y="35658"/>
                </a:lnTo>
                <a:lnTo>
                  <a:pt x="4633" y="35658"/>
                </a:lnTo>
                <a:lnTo>
                  <a:pt x="4633" y="35597"/>
                </a:lnTo>
                <a:lnTo>
                  <a:pt x="4633" y="35475"/>
                </a:lnTo>
                <a:lnTo>
                  <a:pt x="4633" y="35415"/>
                </a:lnTo>
                <a:lnTo>
                  <a:pt x="4389" y="35232"/>
                </a:lnTo>
                <a:lnTo>
                  <a:pt x="4146" y="35171"/>
                </a:lnTo>
                <a:lnTo>
                  <a:pt x="4329" y="34866"/>
                </a:lnTo>
                <a:lnTo>
                  <a:pt x="4511" y="34500"/>
                </a:lnTo>
                <a:lnTo>
                  <a:pt x="4755" y="33830"/>
                </a:lnTo>
                <a:lnTo>
                  <a:pt x="4999" y="32915"/>
                </a:lnTo>
                <a:lnTo>
                  <a:pt x="5243" y="32001"/>
                </a:lnTo>
                <a:lnTo>
                  <a:pt x="5730" y="30294"/>
                </a:lnTo>
                <a:lnTo>
                  <a:pt x="5974" y="29380"/>
                </a:lnTo>
                <a:lnTo>
                  <a:pt x="6279" y="28588"/>
                </a:lnTo>
                <a:lnTo>
                  <a:pt x="6584" y="27978"/>
                </a:lnTo>
                <a:lnTo>
                  <a:pt x="6889" y="27369"/>
                </a:lnTo>
                <a:lnTo>
                  <a:pt x="7498" y="26637"/>
                </a:lnTo>
                <a:lnTo>
                  <a:pt x="7681" y="26333"/>
                </a:lnTo>
                <a:lnTo>
                  <a:pt x="7864" y="25967"/>
                </a:lnTo>
                <a:lnTo>
                  <a:pt x="8047" y="25296"/>
                </a:lnTo>
                <a:lnTo>
                  <a:pt x="8351" y="23833"/>
                </a:lnTo>
                <a:lnTo>
                  <a:pt x="9144" y="20054"/>
                </a:lnTo>
                <a:lnTo>
                  <a:pt x="9327" y="18957"/>
                </a:lnTo>
                <a:lnTo>
                  <a:pt x="9388" y="17799"/>
                </a:lnTo>
                <a:lnTo>
                  <a:pt x="9449" y="17007"/>
                </a:lnTo>
                <a:lnTo>
                  <a:pt x="9510" y="16275"/>
                </a:lnTo>
                <a:lnTo>
                  <a:pt x="9631" y="15910"/>
                </a:lnTo>
                <a:lnTo>
                  <a:pt x="9753" y="15544"/>
                </a:lnTo>
                <a:lnTo>
                  <a:pt x="9936" y="15178"/>
                </a:lnTo>
                <a:lnTo>
                  <a:pt x="10119" y="14873"/>
                </a:lnTo>
                <a:lnTo>
                  <a:pt x="10424" y="14569"/>
                </a:lnTo>
                <a:lnTo>
                  <a:pt x="10668" y="14264"/>
                </a:lnTo>
                <a:lnTo>
                  <a:pt x="11277" y="13776"/>
                </a:lnTo>
                <a:lnTo>
                  <a:pt x="12009" y="13350"/>
                </a:lnTo>
                <a:lnTo>
                  <a:pt x="12862" y="12984"/>
                </a:lnTo>
                <a:lnTo>
                  <a:pt x="13776" y="12679"/>
                </a:lnTo>
                <a:lnTo>
                  <a:pt x="14691" y="12496"/>
                </a:lnTo>
                <a:lnTo>
                  <a:pt x="15117" y="12313"/>
                </a:lnTo>
                <a:lnTo>
                  <a:pt x="15300" y="12130"/>
                </a:lnTo>
                <a:lnTo>
                  <a:pt x="15483" y="11948"/>
                </a:lnTo>
                <a:lnTo>
                  <a:pt x="15605" y="11765"/>
                </a:lnTo>
                <a:lnTo>
                  <a:pt x="15727" y="11521"/>
                </a:lnTo>
                <a:lnTo>
                  <a:pt x="15788" y="11094"/>
                </a:lnTo>
                <a:lnTo>
                  <a:pt x="15788" y="10668"/>
                </a:lnTo>
                <a:lnTo>
                  <a:pt x="15788" y="10180"/>
                </a:lnTo>
                <a:close/>
                <a:moveTo>
                  <a:pt x="17555" y="1"/>
                </a:moveTo>
                <a:lnTo>
                  <a:pt x="16763" y="123"/>
                </a:lnTo>
                <a:lnTo>
                  <a:pt x="16214" y="245"/>
                </a:lnTo>
                <a:lnTo>
                  <a:pt x="15666" y="488"/>
                </a:lnTo>
                <a:lnTo>
                  <a:pt x="15178" y="854"/>
                </a:lnTo>
                <a:lnTo>
                  <a:pt x="14752" y="1281"/>
                </a:lnTo>
                <a:lnTo>
                  <a:pt x="14508" y="1586"/>
                </a:lnTo>
                <a:lnTo>
                  <a:pt x="14325" y="1951"/>
                </a:lnTo>
                <a:lnTo>
                  <a:pt x="14020" y="2683"/>
                </a:lnTo>
                <a:lnTo>
                  <a:pt x="13837" y="3475"/>
                </a:lnTo>
                <a:lnTo>
                  <a:pt x="13776" y="4268"/>
                </a:lnTo>
                <a:lnTo>
                  <a:pt x="13776" y="5060"/>
                </a:lnTo>
                <a:lnTo>
                  <a:pt x="13837" y="5852"/>
                </a:lnTo>
                <a:lnTo>
                  <a:pt x="13959" y="6645"/>
                </a:lnTo>
                <a:lnTo>
                  <a:pt x="14142" y="7376"/>
                </a:lnTo>
                <a:lnTo>
                  <a:pt x="14386" y="8108"/>
                </a:lnTo>
                <a:lnTo>
                  <a:pt x="14691" y="8839"/>
                </a:lnTo>
                <a:lnTo>
                  <a:pt x="15056" y="9388"/>
                </a:lnTo>
                <a:lnTo>
                  <a:pt x="15300" y="9631"/>
                </a:lnTo>
                <a:lnTo>
                  <a:pt x="15483" y="9875"/>
                </a:lnTo>
                <a:lnTo>
                  <a:pt x="15544" y="9997"/>
                </a:lnTo>
                <a:lnTo>
                  <a:pt x="15605" y="10119"/>
                </a:lnTo>
                <a:lnTo>
                  <a:pt x="15544" y="10424"/>
                </a:lnTo>
                <a:lnTo>
                  <a:pt x="15544" y="11155"/>
                </a:lnTo>
                <a:lnTo>
                  <a:pt x="15483" y="11399"/>
                </a:lnTo>
                <a:lnTo>
                  <a:pt x="15361" y="11643"/>
                </a:lnTo>
                <a:lnTo>
                  <a:pt x="15239" y="11887"/>
                </a:lnTo>
                <a:lnTo>
                  <a:pt x="14995" y="12070"/>
                </a:lnTo>
                <a:lnTo>
                  <a:pt x="14691" y="12252"/>
                </a:lnTo>
                <a:lnTo>
                  <a:pt x="14264" y="12313"/>
                </a:lnTo>
                <a:lnTo>
                  <a:pt x="13472" y="12496"/>
                </a:lnTo>
                <a:lnTo>
                  <a:pt x="12740" y="12740"/>
                </a:lnTo>
                <a:lnTo>
                  <a:pt x="12070" y="12984"/>
                </a:lnTo>
                <a:lnTo>
                  <a:pt x="11338" y="13350"/>
                </a:lnTo>
                <a:lnTo>
                  <a:pt x="10729" y="13776"/>
                </a:lnTo>
                <a:lnTo>
                  <a:pt x="10180" y="14325"/>
                </a:lnTo>
                <a:lnTo>
                  <a:pt x="9753" y="14873"/>
                </a:lnTo>
                <a:lnTo>
                  <a:pt x="9510" y="15239"/>
                </a:lnTo>
                <a:lnTo>
                  <a:pt x="9388" y="15544"/>
                </a:lnTo>
                <a:lnTo>
                  <a:pt x="9266" y="15971"/>
                </a:lnTo>
                <a:lnTo>
                  <a:pt x="9144" y="16336"/>
                </a:lnTo>
                <a:lnTo>
                  <a:pt x="9083" y="16946"/>
                </a:lnTo>
                <a:lnTo>
                  <a:pt x="9083" y="17555"/>
                </a:lnTo>
                <a:lnTo>
                  <a:pt x="9022" y="18348"/>
                </a:lnTo>
                <a:lnTo>
                  <a:pt x="8900" y="19140"/>
                </a:lnTo>
                <a:lnTo>
                  <a:pt x="8778" y="19932"/>
                </a:lnTo>
                <a:lnTo>
                  <a:pt x="8108" y="23102"/>
                </a:lnTo>
                <a:lnTo>
                  <a:pt x="7803" y="24687"/>
                </a:lnTo>
                <a:lnTo>
                  <a:pt x="7681" y="25235"/>
                </a:lnTo>
                <a:lnTo>
                  <a:pt x="7559" y="25784"/>
                </a:lnTo>
                <a:lnTo>
                  <a:pt x="7315" y="26211"/>
                </a:lnTo>
                <a:lnTo>
                  <a:pt x="7071" y="26637"/>
                </a:lnTo>
                <a:lnTo>
                  <a:pt x="6767" y="27003"/>
                </a:lnTo>
                <a:lnTo>
                  <a:pt x="6462" y="27430"/>
                </a:lnTo>
                <a:lnTo>
                  <a:pt x="6218" y="27917"/>
                </a:lnTo>
                <a:lnTo>
                  <a:pt x="5974" y="28405"/>
                </a:lnTo>
                <a:lnTo>
                  <a:pt x="5609" y="29502"/>
                </a:lnTo>
                <a:lnTo>
                  <a:pt x="5304" y="30599"/>
                </a:lnTo>
                <a:lnTo>
                  <a:pt x="5060" y="31696"/>
                </a:lnTo>
                <a:lnTo>
                  <a:pt x="4755" y="33037"/>
                </a:lnTo>
                <a:lnTo>
                  <a:pt x="4572" y="33647"/>
                </a:lnTo>
                <a:lnTo>
                  <a:pt x="4389" y="34256"/>
                </a:lnTo>
                <a:lnTo>
                  <a:pt x="4207" y="34561"/>
                </a:lnTo>
                <a:lnTo>
                  <a:pt x="4085" y="34927"/>
                </a:lnTo>
                <a:lnTo>
                  <a:pt x="4024" y="35049"/>
                </a:lnTo>
                <a:lnTo>
                  <a:pt x="3902" y="35110"/>
                </a:lnTo>
                <a:lnTo>
                  <a:pt x="3597" y="35110"/>
                </a:lnTo>
                <a:lnTo>
                  <a:pt x="3231" y="35232"/>
                </a:lnTo>
                <a:lnTo>
                  <a:pt x="2927" y="35354"/>
                </a:lnTo>
                <a:lnTo>
                  <a:pt x="2683" y="35536"/>
                </a:lnTo>
                <a:lnTo>
                  <a:pt x="2378" y="35719"/>
                </a:lnTo>
                <a:lnTo>
                  <a:pt x="1890" y="36268"/>
                </a:lnTo>
                <a:lnTo>
                  <a:pt x="1464" y="36755"/>
                </a:lnTo>
                <a:lnTo>
                  <a:pt x="976" y="37243"/>
                </a:lnTo>
                <a:lnTo>
                  <a:pt x="732" y="37426"/>
                </a:lnTo>
                <a:lnTo>
                  <a:pt x="488" y="37609"/>
                </a:lnTo>
                <a:lnTo>
                  <a:pt x="184" y="37792"/>
                </a:lnTo>
                <a:lnTo>
                  <a:pt x="62" y="37914"/>
                </a:lnTo>
                <a:lnTo>
                  <a:pt x="1" y="38036"/>
                </a:lnTo>
                <a:lnTo>
                  <a:pt x="1" y="38218"/>
                </a:lnTo>
                <a:lnTo>
                  <a:pt x="123" y="38401"/>
                </a:lnTo>
                <a:lnTo>
                  <a:pt x="367" y="38523"/>
                </a:lnTo>
                <a:lnTo>
                  <a:pt x="671" y="38523"/>
                </a:lnTo>
                <a:lnTo>
                  <a:pt x="976" y="38462"/>
                </a:lnTo>
                <a:lnTo>
                  <a:pt x="1220" y="38401"/>
                </a:lnTo>
                <a:lnTo>
                  <a:pt x="1464" y="38218"/>
                </a:lnTo>
                <a:lnTo>
                  <a:pt x="1647" y="38036"/>
                </a:lnTo>
                <a:lnTo>
                  <a:pt x="1768" y="37853"/>
                </a:lnTo>
                <a:lnTo>
                  <a:pt x="1890" y="37792"/>
                </a:lnTo>
                <a:lnTo>
                  <a:pt x="1951" y="37792"/>
                </a:lnTo>
                <a:lnTo>
                  <a:pt x="1890" y="38036"/>
                </a:lnTo>
                <a:lnTo>
                  <a:pt x="1768" y="38218"/>
                </a:lnTo>
                <a:lnTo>
                  <a:pt x="1403" y="39011"/>
                </a:lnTo>
                <a:lnTo>
                  <a:pt x="915" y="39803"/>
                </a:lnTo>
                <a:lnTo>
                  <a:pt x="428" y="40596"/>
                </a:lnTo>
                <a:lnTo>
                  <a:pt x="367" y="40778"/>
                </a:lnTo>
                <a:lnTo>
                  <a:pt x="306" y="40961"/>
                </a:lnTo>
                <a:lnTo>
                  <a:pt x="306" y="41144"/>
                </a:lnTo>
                <a:lnTo>
                  <a:pt x="428" y="41266"/>
                </a:lnTo>
                <a:lnTo>
                  <a:pt x="610" y="41266"/>
                </a:lnTo>
                <a:lnTo>
                  <a:pt x="793" y="41144"/>
                </a:lnTo>
                <a:lnTo>
                  <a:pt x="1098" y="40900"/>
                </a:lnTo>
                <a:lnTo>
                  <a:pt x="2012" y="39620"/>
                </a:lnTo>
                <a:lnTo>
                  <a:pt x="1281" y="41083"/>
                </a:lnTo>
                <a:lnTo>
                  <a:pt x="1098" y="41510"/>
                </a:lnTo>
                <a:lnTo>
                  <a:pt x="1037" y="41754"/>
                </a:lnTo>
                <a:lnTo>
                  <a:pt x="1037" y="41997"/>
                </a:lnTo>
                <a:lnTo>
                  <a:pt x="1098" y="42119"/>
                </a:lnTo>
                <a:lnTo>
                  <a:pt x="1220" y="42241"/>
                </a:lnTo>
                <a:lnTo>
                  <a:pt x="1342" y="42241"/>
                </a:lnTo>
                <a:lnTo>
                  <a:pt x="1525" y="42180"/>
                </a:lnTo>
                <a:lnTo>
                  <a:pt x="1647" y="42058"/>
                </a:lnTo>
                <a:lnTo>
                  <a:pt x="1768" y="41936"/>
                </a:lnTo>
                <a:lnTo>
                  <a:pt x="2012" y="41571"/>
                </a:lnTo>
                <a:lnTo>
                  <a:pt x="2256" y="40839"/>
                </a:lnTo>
                <a:lnTo>
                  <a:pt x="2561" y="40230"/>
                </a:lnTo>
                <a:lnTo>
                  <a:pt x="2744" y="39925"/>
                </a:lnTo>
                <a:lnTo>
                  <a:pt x="2927" y="39620"/>
                </a:lnTo>
                <a:lnTo>
                  <a:pt x="2866" y="39925"/>
                </a:lnTo>
                <a:lnTo>
                  <a:pt x="2805" y="40230"/>
                </a:lnTo>
                <a:lnTo>
                  <a:pt x="2561" y="40778"/>
                </a:lnTo>
                <a:lnTo>
                  <a:pt x="2256" y="41571"/>
                </a:lnTo>
                <a:lnTo>
                  <a:pt x="2134" y="41876"/>
                </a:lnTo>
                <a:lnTo>
                  <a:pt x="2134" y="42058"/>
                </a:lnTo>
                <a:lnTo>
                  <a:pt x="2195" y="42241"/>
                </a:lnTo>
                <a:lnTo>
                  <a:pt x="2317" y="42363"/>
                </a:lnTo>
                <a:lnTo>
                  <a:pt x="2622" y="42363"/>
                </a:lnTo>
                <a:lnTo>
                  <a:pt x="2744" y="42241"/>
                </a:lnTo>
                <a:lnTo>
                  <a:pt x="2927" y="41997"/>
                </a:lnTo>
                <a:lnTo>
                  <a:pt x="3109" y="41693"/>
                </a:lnTo>
                <a:lnTo>
                  <a:pt x="3414" y="40900"/>
                </a:lnTo>
                <a:lnTo>
                  <a:pt x="3719" y="40108"/>
                </a:lnTo>
                <a:lnTo>
                  <a:pt x="3597" y="40717"/>
                </a:lnTo>
                <a:lnTo>
                  <a:pt x="3536" y="41022"/>
                </a:lnTo>
                <a:lnTo>
                  <a:pt x="3475" y="41388"/>
                </a:lnTo>
                <a:lnTo>
                  <a:pt x="3536" y="41571"/>
                </a:lnTo>
                <a:lnTo>
                  <a:pt x="3597" y="41754"/>
                </a:lnTo>
                <a:lnTo>
                  <a:pt x="3780" y="41815"/>
                </a:lnTo>
                <a:lnTo>
                  <a:pt x="3841" y="41815"/>
                </a:lnTo>
                <a:lnTo>
                  <a:pt x="3963" y="41754"/>
                </a:lnTo>
                <a:lnTo>
                  <a:pt x="4085" y="41632"/>
                </a:lnTo>
                <a:lnTo>
                  <a:pt x="4207" y="41449"/>
                </a:lnTo>
                <a:lnTo>
                  <a:pt x="4329" y="41144"/>
                </a:lnTo>
                <a:lnTo>
                  <a:pt x="4694" y="39864"/>
                </a:lnTo>
                <a:lnTo>
                  <a:pt x="4938" y="39316"/>
                </a:lnTo>
                <a:lnTo>
                  <a:pt x="5182" y="38767"/>
                </a:lnTo>
                <a:lnTo>
                  <a:pt x="5548" y="37975"/>
                </a:lnTo>
                <a:lnTo>
                  <a:pt x="5730" y="37548"/>
                </a:lnTo>
                <a:lnTo>
                  <a:pt x="5791" y="37121"/>
                </a:lnTo>
                <a:lnTo>
                  <a:pt x="5852" y="36755"/>
                </a:lnTo>
                <a:lnTo>
                  <a:pt x="5791" y="36390"/>
                </a:lnTo>
                <a:lnTo>
                  <a:pt x="5791" y="36329"/>
                </a:lnTo>
                <a:lnTo>
                  <a:pt x="5791" y="36268"/>
                </a:lnTo>
                <a:lnTo>
                  <a:pt x="5913" y="36085"/>
                </a:lnTo>
                <a:lnTo>
                  <a:pt x="6218" y="35597"/>
                </a:lnTo>
                <a:lnTo>
                  <a:pt x="7559" y="33464"/>
                </a:lnTo>
                <a:lnTo>
                  <a:pt x="8351" y="32245"/>
                </a:lnTo>
                <a:lnTo>
                  <a:pt x="9083" y="30965"/>
                </a:lnTo>
                <a:lnTo>
                  <a:pt x="9388" y="30355"/>
                </a:lnTo>
                <a:lnTo>
                  <a:pt x="9631" y="29746"/>
                </a:lnTo>
                <a:lnTo>
                  <a:pt x="9875" y="29075"/>
                </a:lnTo>
                <a:lnTo>
                  <a:pt x="10058" y="28405"/>
                </a:lnTo>
                <a:lnTo>
                  <a:pt x="10241" y="27673"/>
                </a:lnTo>
                <a:lnTo>
                  <a:pt x="10363" y="27369"/>
                </a:lnTo>
                <a:lnTo>
                  <a:pt x="10546" y="27003"/>
                </a:lnTo>
                <a:lnTo>
                  <a:pt x="10912" y="26333"/>
                </a:lnTo>
                <a:lnTo>
                  <a:pt x="11277" y="25601"/>
                </a:lnTo>
                <a:lnTo>
                  <a:pt x="11765" y="24321"/>
                </a:lnTo>
                <a:lnTo>
                  <a:pt x="12192" y="22980"/>
                </a:lnTo>
                <a:lnTo>
                  <a:pt x="12435" y="24016"/>
                </a:lnTo>
                <a:lnTo>
                  <a:pt x="12740" y="25113"/>
                </a:lnTo>
                <a:lnTo>
                  <a:pt x="12862" y="25662"/>
                </a:lnTo>
                <a:lnTo>
                  <a:pt x="12923" y="26272"/>
                </a:lnTo>
                <a:lnTo>
                  <a:pt x="12862" y="26881"/>
                </a:lnTo>
                <a:lnTo>
                  <a:pt x="12801" y="27430"/>
                </a:lnTo>
                <a:lnTo>
                  <a:pt x="12618" y="28222"/>
                </a:lnTo>
                <a:lnTo>
                  <a:pt x="12374" y="29014"/>
                </a:lnTo>
                <a:lnTo>
                  <a:pt x="11765" y="30477"/>
                </a:lnTo>
                <a:lnTo>
                  <a:pt x="11155" y="32001"/>
                </a:lnTo>
                <a:lnTo>
                  <a:pt x="10668" y="33525"/>
                </a:lnTo>
                <a:lnTo>
                  <a:pt x="10485" y="34317"/>
                </a:lnTo>
                <a:lnTo>
                  <a:pt x="10363" y="35171"/>
                </a:lnTo>
                <a:lnTo>
                  <a:pt x="10241" y="35963"/>
                </a:lnTo>
                <a:lnTo>
                  <a:pt x="10180" y="36755"/>
                </a:lnTo>
                <a:lnTo>
                  <a:pt x="10180" y="37609"/>
                </a:lnTo>
                <a:lnTo>
                  <a:pt x="10241" y="38401"/>
                </a:lnTo>
                <a:lnTo>
                  <a:pt x="10302" y="39255"/>
                </a:lnTo>
                <a:lnTo>
                  <a:pt x="10363" y="40047"/>
                </a:lnTo>
                <a:lnTo>
                  <a:pt x="10668" y="41693"/>
                </a:lnTo>
                <a:lnTo>
                  <a:pt x="11033" y="43338"/>
                </a:lnTo>
                <a:lnTo>
                  <a:pt x="11887" y="46508"/>
                </a:lnTo>
                <a:lnTo>
                  <a:pt x="12313" y="48093"/>
                </a:lnTo>
                <a:lnTo>
                  <a:pt x="12679" y="49678"/>
                </a:lnTo>
                <a:lnTo>
                  <a:pt x="12984" y="51323"/>
                </a:lnTo>
                <a:lnTo>
                  <a:pt x="13045" y="52116"/>
                </a:lnTo>
                <a:lnTo>
                  <a:pt x="13045" y="52908"/>
                </a:lnTo>
                <a:lnTo>
                  <a:pt x="13045" y="54249"/>
                </a:lnTo>
                <a:lnTo>
                  <a:pt x="12984" y="55529"/>
                </a:lnTo>
                <a:lnTo>
                  <a:pt x="12740" y="57175"/>
                </a:lnTo>
                <a:lnTo>
                  <a:pt x="12679" y="58028"/>
                </a:lnTo>
                <a:lnTo>
                  <a:pt x="12618" y="58820"/>
                </a:lnTo>
                <a:lnTo>
                  <a:pt x="12557" y="59674"/>
                </a:lnTo>
                <a:lnTo>
                  <a:pt x="12618" y="60527"/>
                </a:lnTo>
                <a:lnTo>
                  <a:pt x="12740" y="61320"/>
                </a:lnTo>
                <a:lnTo>
                  <a:pt x="12923" y="62173"/>
                </a:lnTo>
                <a:lnTo>
                  <a:pt x="13289" y="63819"/>
                </a:lnTo>
                <a:lnTo>
                  <a:pt x="13654" y="65464"/>
                </a:lnTo>
                <a:lnTo>
                  <a:pt x="14447" y="68756"/>
                </a:lnTo>
                <a:lnTo>
                  <a:pt x="14813" y="70402"/>
                </a:lnTo>
                <a:lnTo>
                  <a:pt x="14934" y="71255"/>
                </a:lnTo>
                <a:lnTo>
                  <a:pt x="15056" y="72047"/>
                </a:lnTo>
                <a:lnTo>
                  <a:pt x="15117" y="72474"/>
                </a:lnTo>
                <a:lnTo>
                  <a:pt x="15056" y="72840"/>
                </a:lnTo>
                <a:lnTo>
                  <a:pt x="14813" y="73632"/>
                </a:lnTo>
                <a:lnTo>
                  <a:pt x="14569" y="74363"/>
                </a:lnTo>
                <a:lnTo>
                  <a:pt x="14203" y="75034"/>
                </a:lnTo>
                <a:lnTo>
                  <a:pt x="13837" y="75522"/>
                </a:lnTo>
                <a:lnTo>
                  <a:pt x="13411" y="75887"/>
                </a:lnTo>
                <a:lnTo>
                  <a:pt x="13289" y="76070"/>
                </a:lnTo>
                <a:lnTo>
                  <a:pt x="13228" y="76253"/>
                </a:lnTo>
                <a:lnTo>
                  <a:pt x="13289" y="76497"/>
                </a:lnTo>
                <a:lnTo>
                  <a:pt x="13411" y="76619"/>
                </a:lnTo>
                <a:lnTo>
                  <a:pt x="13593" y="76741"/>
                </a:lnTo>
                <a:lnTo>
                  <a:pt x="13776" y="76802"/>
                </a:lnTo>
                <a:lnTo>
                  <a:pt x="14203" y="76802"/>
                </a:lnTo>
                <a:lnTo>
                  <a:pt x="14508" y="76984"/>
                </a:lnTo>
                <a:lnTo>
                  <a:pt x="14813" y="77045"/>
                </a:lnTo>
                <a:lnTo>
                  <a:pt x="15178" y="77167"/>
                </a:lnTo>
                <a:lnTo>
                  <a:pt x="15605" y="77167"/>
                </a:lnTo>
                <a:lnTo>
                  <a:pt x="15971" y="77106"/>
                </a:lnTo>
                <a:lnTo>
                  <a:pt x="16093" y="77106"/>
                </a:lnTo>
                <a:lnTo>
                  <a:pt x="16214" y="77167"/>
                </a:lnTo>
                <a:lnTo>
                  <a:pt x="16397" y="77289"/>
                </a:lnTo>
                <a:lnTo>
                  <a:pt x="16580" y="77289"/>
                </a:lnTo>
                <a:lnTo>
                  <a:pt x="16946" y="77350"/>
                </a:lnTo>
                <a:lnTo>
                  <a:pt x="17312" y="77289"/>
                </a:lnTo>
                <a:lnTo>
                  <a:pt x="17373" y="77228"/>
                </a:lnTo>
                <a:lnTo>
                  <a:pt x="17494" y="77106"/>
                </a:lnTo>
                <a:lnTo>
                  <a:pt x="17555" y="76863"/>
                </a:lnTo>
                <a:lnTo>
                  <a:pt x="17616" y="76131"/>
                </a:lnTo>
                <a:lnTo>
                  <a:pt x="17677" y="75339"/>
                </a:lnTo>
                <a:lnTo>
                  <a:pt x="17677" y="76131"/>
                </a:lnTo>
                <a:lnTo>
                  <a:pt x="17799" y="76924"/>
                </a:lnTo>
                <a:lnTo>
                  <a:pt x="17860" y="77106"/>
                </a:lnTo>
                <a:lnTo>
                  <a:pt x="17921" y="77228"/>
                </a:lnTo>
                <a:lnTo>
                  <a:pt x="18043" y="77289"/>
                </a:lnTo>
                <a:lnTo>
                  <a:pt x="18226" y="77350"/>
                </a:lnTo>
                <a:lnTo>
                  <a:pt x="18470" y="77350"/>
                </a:lnTo>
                <a:lnTo>
                  <a:pt x="18775" y="77289"/>
                </a:lnTo>
                <a:lnTo>
                  <a:pt x="19140" y="77167"/>
                </a:lnTo>
                <a:lnTo>
                  <a:pt x="19201" y="77106"/>
                </a:lnTo>
                <a:lnTo>
                  <a:pt x="19384" y="77106"/>
                </a:lnTo>
                <a:lnTo>
                  <a:pt x="19750" y="77167"/>
                </a:lnTo>
                <a:lnTo>
                  <a:pt x="20115" y="77167"/>
                </a:lnTo>
                <a:lnTo>
                  <a:pt x="20481" y="77106"/>
                </a:lnTo>
                <a:lnTo>
                  <a:pt x="20847" y="76924"/>
                </a:lnTo>
                <a:lnTo>
                  <a:pt x="21152" y="76802"/>
                </a:lnTo>
                <a:lnTo>
                  <a:pt x="21517" y="76802"/>
                </a:lnTo>
                <a:lnTo>
                  <a:pt x="21700" y="76741"/>
                </a:lnTo>
                <a:lnTo>
                  <a:pt x="21883" y="76619"/>
                </a:lnTo>
                <a:lnTo>
                  <a:pt x="22066" y="76436"/>
                </a:lnTo>
                <a:lnTo>
                  <a:pt x="22066" y="76253"/>
                </a:lnTo>
                <a:lnTo>
                  <a:pt x="22005" y="76070"/>
                </a:lnTo>
                <a:lnTo>
                  <a:pt x="21883" y="75887"/>
                </a:lnTo>
                <a:lnTo>
                  <a:pt x="21639" y="75704"/>
                </a:lnTo>
                <a:lnTo>
                  <a:pt x="21396" y="75461"/>
                </a:lnTo>
                <a:lnTo>
                  <a:pt x="21030" y="74851"/>
                </a:lnTo>
                <a:lnTo>
                  <a:pt x="20725" y="74242"/>
                </a:lnTo>
                <a:lnTo>
                  <a:pt x="20481" y="73571"/>
                </a:lnTo>
                <a:lnTo>
                  <a:pt x="20298" y="72901"/>
                </a:lnTo>
                <a:lnTo>
                  <a:pt x="20237" y="72718"/>
                </a:lnTo>
                <a:lnTo>
                  <a:pt x="20237" y="72474"/>
                </a:lnTo>
                <a:lnTo>
                  <a:pt x="20298" y="72047"/>
                </a:lnTo>
                <a:lnTo>
                  <a:pt x="20420" y="71194"/>
                </a:lnTo>
                <a:lnTo>
                  <a:pt x="20542" y="70402"/>
                </a:lnTo>
                <a:lnTo>
                  <a:pt x="20908" y="68756"/>
                </a:lnTo>
                <a:lnTo>
                  <a:pt x="21274" y="67110"/>
                </a:lnTo>
                <a:lnTo>
                  <a:pt x="22066" y="63819"/>
                </a:lnTo>
                <a:lnTo>
                  <a:pt x="22432" y="62173"/>
                </a:lnTo>
                <a:lnTo>
                  <a:pt x="22676" y="60527"/>
                </a:lnTo>
                <a:lnTo>
                  <a:pt x="22737" y="59674"/>
                </a:lnTo>
                <a:lnTo>
                  <a:pt x="22737" y="58820"/>
                </a:lnTo>
                <a:lnTo>
                  <a:pt x="22676" y="57967"/>
                </a:lnTo>
                <a:lnTo>
                  <a:pt x="22554" y="57114"/>
                </a:lnTo>
                <a:lnTo>
                  <a:pt x="22371" y="55468"/>
                </a:lnTo>
                <a:lnTo>
                  <a:pt x="22249" y="53822"/>
                </a:lnTo>
                <a:lnTo>
                  <a:pt x="22310" y="52359"/>
                </a:lnTo>
                <a:lnTo>
                  <a:pt x="22432" y="50958"/>
                </a:lnTo>
                <a:lnTo>
                  <a:pt x="22676" y="49556"/>
                </a:lnTo>
                <a:lnTo>
                  <a:pt x="22980" y="48154"/>
                </a:lnTo>
                <a:lnTo>
                  <a:pt x="23834" y="44923"/>
                </a:lnTo>
                <a:lnTo>
                  <a:pt x="24260" y="43338"/>
                </a:lnTo>
                <a:lnTo>
                  <a:pt x="24626" y="41693"/>
                </a:lnTo>
                <a:lnTo>
                  <a:pt x="24931" y="40047"/>
                </a:lnTo>
                <a:lnTo>
                  <a:pt x="25114" y="38401"/>
                </a:lnTo>
                <a:lnTo>
                  <a:pt x="25114" y="37609"/>
                </a:lnTo>
                <a:lnTo>
                  <a:pt x="25114" y="36755"/>
                </a:lnTo>
                <a:lnTo>
                  <a:pt x="25053" y="35902"/>
                </a:lnTo>
                <a:lnTo>
                  <a:pt x="24992" y="35049"/>
                </a:lnTo>
                <a:lnTo>
                  <a:pt x="24809" y="34256"/>
                </a:lnTo>
                <a:lnTo>
                  <a:pt x="24626" y="33464"/>
                </a:lnTo>
                <a:lnTo>
                  <a:pt x="24138" y="31940"/>
                </a:lnTo>
                <a:lnTo>
                  <a:pt x="23895" y="31209"/>
                </a:lnTo>
                <a:lnTo>
                  <a:pt x="23529" y="30477"/>
                </a:lnTo>
                <a:lnTo>
                  <a:pt x="23224" y="29746"/>
                </a:lnTo>
                <a:lnTo>
                  <a:pt x="22919" y="29014"/>
                </a:lnTo>
                <a:lnTo>
                  <a:pt x="22676" y="28222"/>
                </a:lnTo>
                <a:lnTo>
                  <a:pt x="22493" y="27430"/>
                </a:lnTo>
                <a:lnTo>
                  <a:pt x="22432" y="26576"/>
                </a:lnTo>
                <a:lnTo>
                  <a:pt x="22432" y="25784"/>
                </a:lnTo>
                <a:lnTo>
                  <a:pt x="22554" y="25174"/>
                </a:lnTo>
                <a:lnTo>
                  <a:pt x="22737" y="24565"/>
                </a:lnTo>
                <a:lnTo>
                  <a:pt x="23102" y="22980"/>
                </a:lnTo>
                <a:lnTo>
                  <a:pt x="23529" y="24138"/>
                </a:lnTo>
                <a:lnTo>
                  <a:pt x="23956" y="25296"/>
                </a:lnTo>
                <a:lnTo>
                  <a:pt x="24199" y="25967"/>
                </a:lnTo>
                <a:lnTo>
                  <a:pt x="24565" y="26576"/>
                </a:lnTo>
                <a:lnTo>
                  <a:pt x="24870" y="27125"/>
                </a:lnTo>
                <a:lnTo>
                  <a:pt x="25114" y="27734"/>
                </a:lnTo>
                <a:lnTo>
                  <a:pt x="25418" y="29075"/>
                </a:lnTo>
                <a:lnTo>
                  <a:pt x="25662" y="29685"/>
                </a:lnTo>
                <a:lnTo>
                  <a:pt x="25906" y="30355"/>
                </a:lnTo>
                <a:lnTo>
                  <a:pt x="26638" y="31635"/>
                </a:lnTo>
                <a:lnTo>
                  <a:pt x="27369" y="32855"/>
                </a:lnTo>
                <a:lnTo>
                  <a:pt x="28832" y="35171"/>
                </a:lnTo>
                <a:lnTo>
                  <a:pt x="29441" y="36085"/>
                </a:lnTo>
                <a:lnTo>
                  <a:pt x="29502" y="36207"/>
                </a:lnTo>
                <a:lnTo>
                  <a:pt x="29563" y="36329"/>
                </a:lnTo>
                <a:lnTo>
                  <a:pt x="29502" y="36390"/>
                </a:lnTo>
                <a:lnTo>
                  <a:pt x="29502" y="36755"/>
                </a:lnTo>
                <a:lnTo>
                  <a:pt x="29502" y="37121"/>
                </a:lnTo>
                <a:lnTo>
                  <a:pt x="29563" y="37487"/>
                </a:lnTo>
                <a:lnTo>
                  <a:pt x="29868" y="38157"/>
                </a:lnTo>
                <a:lnTo>
                  <a:pt x="30539" y="39498"/>
                </a:lnTo>
                <a:lnTo>
                  <a:pt x="30660" y="39803"/>
                </a:lnTo>
                <a:lnTo>
                  <a:pt x="30721" y="40108"/>
                </a:lnTo>
                <a:lnTo>
                  <a:pt x="30904" y="40717"/>
                </a:lnTo>
                <a:lnTo>
                  <a:pt x="31026" y="41205"/>
                </a:lnTo>
                <a:lnTo>
                  <a:pt x="31148" y="41449"/>
                </a:lnTo>
                <a:lnTo>
                  <a:pt x="31270" y="41632"/>
                </a:lnTo>
                <a:lnTo>
                  <a:pt x="31453" y="41754"/>
                </a:lnTo>
                <a:lnTo>
                  <a:pt x="31636" y="41815"/>
                </a:lnTo>
                <a:lnTo>
                  <a:pt x="31758" y="41693"/>
                </a:lnTo>
                <a:lnTo>
                  <a:pt x="31819" y="41449"/>
                </a:lnTo>
                <a:lnTo>
                  <a:pt x="31819" y="41144"/>
                </a:lnTo>
                <a:lnTo>
                  <a:pt x="31758" y="40778"/>
                </a:lnTo>
                <a:lnTo>
                  <a:pt x="31575" y="40108"/>
                </a:lnTo>
                <a:lnTo>
                  <a:pt x="31940" y="40900"/>
                </a:lnTo>
                <a:lnTo>
                  <a:pt x="32245" y="41632"/>
                </a:lnTo>
                <a:lnTo>
                  <a:pt x="32367" y="41997"/>
                </a:lnTo>
                <a:lnTo>
                  <a:pt x="32611" y="42241"/>
                </a:lnTo>
                <a:lnTo>
                  <a:pt x="32733" y="42363"/>
                </a:lnTo>
                <a:lnTo>
                  <a:pt x="33038" y="42363"/>
                </a:lnTo>
                <a:lnTo>
                  <a:pt x="33160" y="42241"/>
                </a:lnTo>
                <a:lnTo>
                  <a:pt x="33221" y="42058"/>
                </a:lnTo>
                <a:lnTo>
                  <a:pt x="33160" y="41876"/>
                </a:lnTo>
                <a:lnTo>
                  <a:pt x="33099" y="41571"/>
                </a:lnTo>
                <a:lnTo>
                  <a:pt x="32794" y="40778"/>
                </a:lnTo>
                <a:lnTo>
                  <a:pt x="32550" y="40230"/>
                </a:lnTo>
                <a:lnTo>
                  <a:pt x="32489" y="39925"/>
                </a:lnTo>
                <a:lnTo>
                  <a:pt x="32428" y="39620"/>
                </a:lnTo>
                <a:lnTo>
                  <a:pt x="32611" y="39925"/>
                </a:lnTo>
                <a:lnTo>
                  <a:pt x="32794" y="40230"/>
                </a:lnTo>
                <a:lnTo>
                  <a:pt x="33038" y="40900"/>
                </a:lnTo>
                <a:lnTo>
                  <a:pt x="33342" y="41632"/>
                </a:lnTo>
                <a:lnTo>
                  <a:pt x="33586" y="41936"/>
                </a:lnTo>
                <a:lnTo>
                  <a:pt x="33708" y="42119"/>
                </a:lnTo>
                <a:lnTo>
                  <a:pt x="33830" y="42180"/>
                </a:lnTo>
                <a:lnTo>
                  <a:pt x="34013" y="42241"/>
                </a:lnTo>
                <a:lnTo>
                  <a:pt x="34135" y="42180"/>
                </a:lnTo>
                <a:lnTo>
                  <a:pt x="34257" y="42119"/>
                </a:lnTo>
                <a:lnTo>
                  <a:pt x="34318" y="41936"/>
                </a:lnTo>
                <a:lnTo>
                  <a:pt x="34318" y="41754"/>
                </a:lnTo>
                <a:lnTo>
                  <a:pt x="34257" y="41510"/>
                </a:lnTo>
                <a:lnTo>
                  <a:pt x="34074" y="41083"/>
                </a:lnTo>
                <a:lnTo>
                  <a:pt x="33342" y="39620"/>
                </a:lnTo>
                <a:lnTo>
                  <a:pt x="34257" y="40839"/>
                </a:lnTo>
                <a:lnTo>
                  <a:pt x="34501" y="41144"/>
                </a:lnTo>
                <a:lnTo>
                  <a:pt x="34683" y="41266"/>
                </a:lnTo>
                <a:lnTo>
                  <a:pt x="34866" y="41266"/>
                </a:lnTo>
                <a:lnTo>
                  <a:pt x="34927" y="41205"/>
                </a:lnTo>
                <a:lnTo>
                  <a:pt x="34988" y="41144"/>
                </a:lnTo>
                <a:lnTo>
                  <a:pt x="35049" y="40961"/>
                </a:lnTo>
                <a:lnTo>
                  <a:pt x="34988" y="40778"/>
                </a:lnTo>
                <a:lnTo>
                  <a:pt x="34927" y="40596"/>
                </a:lnTo>
                <a:lnTo>
                  <a:pt x="34440" y="39803"/>
                </a:lnTo>
                <a:lnTo>
                  <a:pt x="33952" y="39011"/>
                </a:lnTo>
                <a:lnTo>
                  <a:pt x="33525" y="38218"/>
                </a:lnTo>
                <a:lnTo>
                  <a:pt x="33403" y="38036"/>
                </a:lnTo>
                <a:lnTo>
                  <a:pt x="33342" y="37792"/>
                </a:lnTo>
                <a:lnTo>
                  <a:pt x="33464" y="37792"/>
                </a:lnTo>
                <a:lnTo>
                  <a:pt x="33586" y="37914"/>
                </a:lnTo>
                <a:lnTo>
                  <a:pt x="33830" y="38218"/>
                </a:lnTo>
                <a:lnTo>
                  <a:pt x="34013" y="38340"/>
                </a:lnTo>
                <a:lnTo>
                  <a:pt x="34257" y="38401"/>
                </a:lnTo>
                <a:lnTo>
                  <a:pt x="34683" y="38523"/>
                </a:lnTo>
                <a:lnTo>
                  <a:pt x="34988" y="38523"/>
                </a:lnTo>
                <a:lnTo>
                  <a:pt x="35171" y="38462"/>
                </a:lnTo>
                <a:lnTo>
                  <a:pt x="35293" y="38340"/>
                </a:lnTo>
                <a:lnTo>
                  <a:pt x="35354" y="38157"/>
                </a:lnTo>
                <a:lnTo>
                  <a:pt x="35293" y="38036"/>
                </a:lnTo>
                <a:lnTo>
                  <a:pt x="35171" y="37853"/>
                </a:lnTo>
                <a:lnTo>
                  <a:pt x="35049" y="37731"/>
                </a:lnTo>
                <a:lnTo>
                  <a:pt x="34744" y="37548"/>
                </a:lnTo>
                <a:lnTo>
                  <a:pt x="34501" y="37365"/>
                </a:lnTo>
                <a:lnTo>
                  <a:pt x="34013" y="36877"/>
                </a:lnTo>
                <a:lnTo>
                  <a:pt x="33586" y="36390"/>
                </a:lnTo>
                <a:lnTo>
                  <a:pt x="33099" y="35902"/>
                </a:lnTo>
                <a:lnTo>
                  <a:pt x="32489" y="35415"/>
                </a:lnTo>
                <a:lnTo>
                  <a:pt x="32184" y="35293"/>
                </a:lnTo>
                <a:lnTo>
                  <a:pt x="31880" y="35110"/>
                </a:lnTo>
                <a:lnTo>
                  <a:pt x="31392" y="35110"/>
                </a:lnTo>
                <a:lnTo>
                  <a:pt x="31270" y="34988"/>
                </a:lnTo>
                <a:lnTo>
                  <a:pt x="31148" y="34805"/>
                </a:lnTo>
                <a:lnTo>
                  <a:pt x="31026" y="34439"/>
                </a:lnTo>
                <a:lnTo>
                  <a:pt x="30721" y="33647"/>
                </a:lnTo>
                <a:lnTo>
                  <a:pt x="30478" y="32794"/>
                </a:lnTo>
                <a:lnTo>
                  <a:pt x="30112" y="31026"/>
                </a:lnTo>
                <a:lnTo>
                  <a:pt x="29868" y="29990"/>
                </a:lnTo>
                <a:lnTo>
                  <a:pt x="29563" y="28954"/>
                </a:lnTo>
                <a:lnTo>
                  <a:pt x="29319" y="28405"/>
                </a:lnTo>
                <a:lnTo>
                  <a:pt x="29137" y="27917"/>
                </a:lnTo>
                <a:lnTo>
                  <a:pt x="28893" y="27430"/>
                </a:lnTo>
                <a:lnTo>
                  <a:pt x="28588" y="27003"/>
                </a:lnTo>
                <a:lnTo>
                  <a:pt x="28161" y="26515"/>
                </a:lnTo>
                <a:lnTo>
                  <a:pt x="27979" y="26272"/>
                </a:lnTo>
                <a:lnTo>
                  <a:pt x="27857" y="25967"/>
                </a:lnTo>
                <a:lnTo>
                  <a:pt x="27674" y="25479"/>
                </a:lnTo>
                <a:lnTo>
                  <a:pt x="27552" y="24931"/>
                </a:lnTo>
                <a:lnTo>
                  <a:pt x="27308" y="23468"/>
                </a:lnTo>
                <a:lnTo>
                  <a:pt x="27003" y="22066"/>
                </a:lnTo>
                <a:lnTo>
                  <a:pt x="26698" y="20664"/>
                </a:lnTo>
                <a:lnTo>
                  <a:pt x="26394" y="19262"/>
                </a:lnTo>
                <a:lnTo>
                  <a:pt x="26333" y="18470"/>
                </a:lnTo>
                <a:lnTo>
                  <a:pt x="26211" y="17616"/>
                </a:lnTo>
                <a:lnTo>
                  <a:pt x="26211" y="17129"/>
                </a:lnTo>
                <a:lnTo>
                  <a:pt x="26211" y="16580"/>
                </a:lnTo>
                <a:lnTo>
                  <a:pt x="26028" y="15849"/>
                </a:lnTo>
                <a:lnTo>
                  <a:pt x="25906" y="15483"/>
                </a:lnTo>
                <a:lnTo>
                  <a:pt x="25723" y="15178"/>
                </a:lnTo>
                <a:lnTo>
                  <a:pt x="25540" y="14812"/>
                </a:lnTo>
                <a:lnTo>
                  <a:pt x="25297" y="14508"/>
                </a:lnTo>
                <a:lnTo>
                  <a:pt x="24748" y="13959"/>
                </a:lnTo>
                <a:lnTo>
                  <a:pt x="24138" y="13471"/>
                </a:lnTo>
                <a:lnTo>
                  <a:pt x="23468" y="13106"/>
                </a:lnTo>
                <a:lnTo>
                  <a:pt x="22737" y="12801"/>
                </a:lnTo>
                <a:lnTo>
                  <a:pt x="22005" y="12557"/>
                </a:lnTo>
                <a:lnTo>
                  <a:pt x="21274" y="12374"/>
                </a:lnTo>
                <a:lnTo>
                  <a:pt x="20847" y="12313"/>
                </a:lnTo>
                <a:lnTo>
                  <a:pt x="20481" y="12191"/>
                </a:lnTo>
                <a:lnTo>
                  <a:pt x="20237" y="12009"/>
                </a:lnTo>
                <a:lnTo>
                  <a:pt x="19994" y="11765"/>
                </a:lnTo>
                <a:lnTo>
                  <a:pt x="19811" y="11521"/>
                </a:lnTo>
                <a:lnTo>
                  <a:pt x="19689" y="11155"/>
                </a:lnTo>
                <a:lnTo>
                  <a:pt x="19689" y="10850"/>
                </a:lnTo>
                <a:lnTo>
                  <a:pt x="19689" y="10485"/>
                </a:lnTo>
                <a:lnTo>
                  <a:pt x="19689" y="10119"/>
                </a:lnTo>
                <a:lnTo>
                  <a:pt x="19750" y="9997"/>
                </a:lnTo>
                <a:lnTo>
                  <a:pt x="19872" y="9875"/>
                </a:lnTo>
                <a:lnTo>
                  <a:pt x="20298" y="9327"/>
                </a:lnTo>
                <a:lnTo>
                  <a:pt x="20664" y="8717"/>
                </a:lnTo>
                <a:lnTo>
                  <a:pt x="20969" y="8047"/>
                </a:lnTo>
                <a:lnTo>
                  <a:pt x="21213" y="7315"/>
                </a:lnTo>
                <a:lnTo>
                  <a:pt x="21396" y="6523"/>
                </a:lnTo>
                <a:lnTo>
                  <a:pt x="21517" y="5730"/>
                </a:lnTo>
                <a:lnTo>
                  <a:pt x="21578" y="4938"/>
                </a:lnTo>
                <a:lnTo>
                  <a:pt x="21517" y="4085"/>
                </a:lnTo>
                <a:lnTo>
                  <a:pt x="21456" y="3292"/>
                </a:lnTo>
                <a:lnTo>
                  <a:pt x="21213" y="2500"/>
                </a:lnTo>
                <a:lnTo>
                  <a:pt x="21030" y="1951"/>
                </a:lnTo>
                <a:lnTo>
                  <a:pt x="20664" y="1403"/>
                </a:lnTo>
                <a:lnTo>
                  <a:pt x="20298" y="976"/>
                </a:lnTo>
                <a:lnTo>
                  <a:pt x="19811" y="610"/>
                </a:lnTo>
                <a:lnTo>
                  <a:pt x="19445" y="428"/>
                </a:lnTo>
                <a:lnTo>
                  <a:pt x="19140" y="245"/>
                </a:lnTo>
                <a:lnTo>
                  <a:pt x="18714" y="123"/>
                </a:lnTo>
                <a:lnTo>
                  <a:pt x="18348" y="62"/>
                </a:lnTo>
                <a:lnTo>
                  <a:pt x="17555" y="1"/>
                </a:lnTo>
                <a:close/>
              </a:path>
            </a:pathLst>
          </a:custGeom>
          <a:solidFill>
            <a:srgbClr val="415665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8"/>
          <p:cNvSpPr txBox="1"/>
          <p:nvPr/>
        </p:nvSpPr>
        <p:spPr>
          <a:xfrm>
            <a:off x="685800" y="2525400"/>
            <a:ext cx="7819560" cy="11595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60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Instrumentos de evaluación de FRP</a:t>
            </a:r>
            <a:endParaRPr b="0" sz="6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9"/>
          <p:cNvSpPr/>
          <p:nvPr/>
        </p:nvSpPr>
        <p:spPr>
          <a:xfrm>
            <a:off x="1127880" y="740160"/>
            <a:ext cx="2292120" cy="1745640"/>
          </a:xfrm>
          <a:prstGeom prst="rect">
            <a:avLst/>
          </a:prstGeom>
          <a:solidFill>
            <a:srgbClr val="7F7F7F">
              <a:alpha val="1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9"/>
          <p:cNvSpPr txBox="1"/>
          <p:nvPr/>
        </p:nvSpPr>
        <p:spPr>
          <a:xfrm>
            <a:off x="844560" y="5760"/>
            <a:ext cx="355212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3200" strike="noStrike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rPr>
              <a:t>Cuestionarios*</a:t>
            </a:r>
            <a:br>
              <a:rPr lang="es-CO" sz="1800"/>
            </a:br>
            <a:endParaRPr b="0" sz="3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9"/>
          <p:cNvSpPr txBox="1"/>
          <p:nvPr/>
        </p:nvSpPr>
        <p:spPr>
          <a:xfrm>
            <a:off x="1127880" y="663480"/>
            <a:ext cx="2292120" cy="22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600" strike="noStrike">
                <a:solidFill>
                  <a:srgbClr val="00206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Higiene Industrial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None/>
            </a:pPr>
            <a:r>
              <a:rPr b="1" lang="es-CO" sz="1600" strike="noStrike">
                <a:solidFill>
                  <a:srgbClr val="00206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(Externo)</a:t>
            </a:r>
            <a:endParaRPr b="0" sz="16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1200"/>
              <a:buFont typeface="Arial"/>
              <a:buChar char="•"/>
            </a:pPr>
            <a:r>
              <a:rPr b="0" lang="es-CO" sz="12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Entorno laboral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1200"/>
              <a:buFont typeface="Arial"/>
              <a:buChar char="•"/>
            </a:pPr>
            <a:r>
              <a:rPr b="0" lang="es-CO" sz="12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Tiempos de Exposición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1200"/>
              <a:buFont typeface="Arial"/>
              <a:buChar char="•"/>
            </a:pPr>
            <a:r>
              <a:rPr b="0" lang="es-CO" sz="12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Efectos Físicos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720" lvl="0" marL="343080" marR="0" rtl="0" algn="l">
              <a:lnSpc>
                <a:spcPct val="100000"/>
              </a:lnSpc>
              <a:spcBef>
                <a:spcPts val="601"/>
              </a:spcBef>
              <a:spcAft>
                <a:spcPts val="0"/>
              </a:spcAft>
              <a:buClr>
                <a:srgbClr val="0DB7C4"/>
              </a:buClr>
              <a:buSzPts val="1200"/>
              <a:buFont typeface="Arial"/>
              <a:buChar char="•"/>
            </a:pPr>
            <a:r>
              <a:rPr b="0" lang="es-CO" sz="12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Contratos, remuneraciones</a:t>
            </a:r>
            <a:endParaRPr b="0" sz="12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9"/>
          <p:cNvSpPr txBox="1"/>
          <p:nvPr/>
        </p:nvSpPr>
        <p:spPr>
          <a:xfrm>
            <a:off x="0" y="0"/>
            <a:ext cx="669240" cy="1139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s-CO" sz="2400" strike="noStrik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b="0" sz="240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6" name="Google Shape;606;p9"/>
          <p:cNvSpPr/>
          <p:nvPr/>
        </p:nvSpPr>
        <p:spPr>
          <a:xfrm>
            <a:off x="1199520" y="4692600"/>
            <a:ext cx="7815960" cy="607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*Estructura factorial del cuestionario de condiciones de trabajo de Blanch, Sahagún y Cervantes [Blanch, 2010] y</a:t>
            </a:r>
            <a:endParaRPr b="0" sz="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Factores de riesgo psicosocial laboral: métodos e instrumentos de evaluación de Charria, Sarsosa y Arenas [Charria, 2011]</a:t>
            </a:r>
            <a:endParaRPr b="0" sz="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s-CO" sz="8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**Instituto Nacional de Seguridad y Salud en el Trabajo [INSST,2018], Martín Caicoya [Caicoya, 2004].</a:t>
            </a:r>
            <a:endParaRPr b="0" sz="8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8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9"/>
          <p:cNvSpPr/>
          <p:nvPr/>
        </p:nvSpPr>
        <p:spPr>
          <a:xfrm>
            <a:off x="1134360" y="2485800"/>
            <a:ext cx="2287800" cy="816840"/>
          </a:xfrm>
          <a:prstGeom prst="rect">
            <a:avLst/>
          </a:prstGeom>
          <a:solidFill>
            <a:srgbClr val="E7C586">
              <a:alpha val="2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9"/>
          <p:cNvSpPr/>
          <p:nvPr/>
        </p:nvSpPr>
        <p:spPr>
          <a:xfrm>
            <a:off x="1138680" y="2444760"/>
            <a:ext cx="2281320" cy="100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282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b="0" lang="es-CO" sz="10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Questionnaire for the Fifth European Survey on Working Conditions.</a:t>
            </a:r>
            <a:endParaRPr b="0" sz="1000" strike="noStrike">
              <a:latin typeface="Arial"/>
              <a:ea typeface="Arial"/>
              <a:cs typeface="Arial"/>
              <a:sym typeface="Arial"/>
            </a:endParaRPr>
          </a:p>
          <a:p>
            <a:pPr indent="-2282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AutoNum type="arabicPeriod"/>
            </a:pPr>
            <a:r>
              <a:rPr b="0" lang="es-CO" sz="1000" strike="noStrike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Cuestionario Encuesta de Calidad de Vida en el Trabajo.</a:t>
            </a:r>
            <a:endParaRPr b="0" sz="1000" strike="noStrik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9" name="Google Shape;609;p9"/>
          <p:cNvGrpSpPr/>
          <p:nvPr/>
        </p:nvGrpSpPr>
        <p:grpSpPr>
          <a:xfrm>
            <a:off x="3492360" y="660240"/>
            <a:ext cx="2302920" cy="2672640"/>
            <a:chOff x="3492360" y="660240"/>
            <a:chExt cx="2302920" cy="2672640"/>
          </a:xfrm>
        </p:grpSpPr>
        <p:sp>
          <p:nvSpPr>
            <p:cNvPr id="610" name="Google Shape;610;p9"/>
            <p:cNvSpPr/>
            <p:nvPr/>
          </p:nvSpPr>
          <p:spPr>
            <a:xfrm>
              <a:off x="3492360" y="740160"/>
              <a:ext cx="2281320" cy="1745280"/>
            </a:xfrm>
            <a:prstGeom prst="rect">
              <a:avLst/>
            </a:prstGeom>
            <a:solidFill>
              <a:srgbClr val="00B050">
                <a:alpha val="15686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3507480" y="660240"/>
              <a:ext cx="2287800" cy="182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600" strike="noStrike">
                  <a:solidFill>
                    <a:srgbClr val="002060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Factores psicosociales</a:t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None/>
              </a:pPr>
              <a:r>
                <a:rPr b="1" lang="es-CO" sz="1600" strike="noStrike">
                  <a:solidFill>
                    <a:srgbClr val="002060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(Externo)</a:t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342720" lvl="0" marL="343080" marR="0" rtl="0" algn="l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Clr>
                  <a:srgbClr val="0DB7C4"/>
                </a:buClr>
                <a:buSzPts val="1200"/>
                <a:buFont typeface="Arial"/>
                <a:buChar char="•"/>
              </a:pPr>
              <a:r>
                <a:rPr b="0" lang="es-CO" sz="12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Estrés ocupacional</a:t>
              </a:r>
              <a:endParaRPr b="0" sz="12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342720" lvl="0" marL="343080" marR="0" rtl="0" algn="l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Clr>
                  <a:srgbClr val="0DB7C4"/>
                </a:buClr>
                <a:buSzPts val="1200"/>
                <a:buFont typeface="Arial"/>
                <a:buChar char="•"/>
              </a:pPr>
              <a:r>
                <a:rPr b="0" lang="es-CO" sz="12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Satisfacción</a:t>
              </a:r>
              <a:endParaRPr b="0" sz="12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342720" lvl="0" marL="343080" marR="0" rtl="0" algn="l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Clr>
                  <a:srgbClr val="0DB7C4"/>
                </a:buClr>
                <a:buSzPts val="1200"/>
                <a:buFont typeface="Arial"/>
                <a:buChar char="•"/>
              </a:pPr>
              <a:r>
                <a:rPr b="0" lang="es-CO" sz="12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Desgaste en el trabajo</a:t>
              </a:r>
              <a:endParaRPr b="0" sz="12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342720" lvl="0" marL="343080" marR="0" rtl="0" algn="l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Clr>
                  <a:srgbClr val="0DB7C4"/>
                </a:buClr>
                <a:buSzPts val="1200"/>
                <a:buFont typeface="Arial"/>
                <a:buChar char="•"/>
              </a:pPr>
              <a:r>
                <a:rPr b="0" lang="es-CO" sz="12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Acoso laboral</a:t>
              </a:r>
              <a:endParaRPr b="0" sz="12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3498120" y="2481840"/>
              <a:ext cx="2270160" cy="820800"/>
            </a:xfrm>
            <a:prstGeom prst="rect">
              <a:avLst/>
            </a:prstGeom>
            <a:solidFill>
              <a:srgbClr val="E7C586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3503520" y="2481840"/>
              <a:ext cx="2270160" cy="8510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000" lIns="90000" spcFirstLastPara="1" rIns="90000" wrap="square" tIns="45000">
              <a:noAutofit/>
            </a:bodyPr>
            <a:lstStyle/>
            <a:p>
              <a:pPr indent="-228240" lvl="0" marL="2286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AutoNum type="arabicPeriod"/>
              </a:pPr>
              <a:r>
                <a:rPr b="0" lang="es-CO" sz="10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Cuestionario para la Evaluación del Estrés.</a:t>
              </a:r>
              <a:endParaRPr b="0" sz="10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28240" lvl="0" marL="2286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AutoNum type="arabicPeriod"/>
              </a:pPr>
              <a:r>
                <a:rPr b="0" lang="es-CO" sz="10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Apreciación del Estrés EAE.</a:t>
              </a:r>
              <a:endParaRPr b="0" sz="10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28240" lvl="0" marL="2286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AutoNum type="arabicPeriod"/>
              </a:pPr>
              <a:r>
                <a:rPr b="0" lang="es-CO" sz="10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Escala de Desgaste Ocupacional.</a:t>
              </a:r>
              <a:endParaRPr b="0" sz="10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4" name="Google Shape;614;p9"/>
          <p:cNvGrpSpPr/>
          <p:nvPr/>
        </p:nvGrpSpPr>
        <p:grpSpPr>
          <a:xfrm>
            <a:off x="5844960" y="660240"/>
            <a:ext cx="2350440" cy="2705400"/>
            <a:chOff x="5844960" y="660240"/>
            <a:chExt cx="2350440" cy="2705400"/>
          </a:xfrm>
        </p:grpSpPr>
        <p:sp>
          <p:nvSpPr>
            <p:cNvPr id="615" name="Google Shape;615;p9"/>
            <p:cNvSpPr/>
            <p:nvPr/>
          </p:nvSpPr>
          <p:spPr>
            <a:xfrm>
              <a:off x="5844960" y="740160"/>
              <a:ext cx="2287800" cy="1741320"/>
            </a:xfrm>
            <a:prstGeom prst="rect">
              <a:avLst/>
            </a:prstGeom>
            <a:solidFill>
              <a:srgbClr val="0DB7C4">
                <a:alpha val="15686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5844960" y="660240"/>
              <a:ext cx="2350440" cy="18212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CO" sz="1600" strike="noStrike">
                  <a:solidFill>
                    <a:srgbClr val="002060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Factores psicosociales</a:t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None/>
              </a:pPr>
              <a:r>
                <a:rPr b="1" lang="es-CO" sz="1600" strike="noStrike">
                  <a:solidFill>
                    <a:srgbClr val="002060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(Autoinforme)</a:t>
              </a:r>
              <a:endParaRPr b="0" sz="16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342720" lvl="0" marL="343080" marR="0" rtl="0" algn="l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Clr>
                  <a:srgbClr val="0DB7C4"/>
                </a:buClr>
                <a:buSzPts val="1200"/>
                <a:buFont typeface="Arial"/>
                <a:buChar char="•"/>
              </a:pPr>
              <a:r>
                <a:rPr b="0" lang="es-CO" sz="12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Aspectos individuales</a:t>
              </a:r>
              <a:endParaRPr b="0" sz="12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342720" lvl="0" marL="343080" marR="0" rtl="0" algn="l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Clr>
                  <a:srgbClr val="0DB7C4"/>
                </a:buClr>
                <a:buSzPts val="1200"/>
                <a:buFont typeface="Arial"/>
                <a:buChar char="•"/>
              </a:pPr>
              <a:r>
                <a:rPr b="0" lang="es-CO" sz="12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Aspectos sociales</a:t>
              </a:r>
              <a:endParaRPr b="0" sz="12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342720" lvl="0" marL="343080" marR="0" rtl="0" algn="l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Clr>
                  <a:srgbClr val="0DB7C4"/>
                </a:buClr>
                <a:buSzPts val="1200"/>
                <a:buFont typeface="Arial"/>
                <a:buChar char="•"/>
              </a:pPr>
              <a:r>
                <a:rPr b="0" lang="es-CO" sz="12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Aspectos laborales</a:t>
              </a:r>
              <a:endParaRPr b="0" sz="12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342720" lvl="0" marL="343080" marR="0" rtl="0" algn="l">
                <a:lnSpc>
                  <a:spcPct val="100000"/>
                </a:lnSpc>
                <a:spcBef>
                  <a:spcPts val="601"/>
                </a:spcBef>
                <a:spcAft>
                  <a:spcPts val="0"/>
                </a:spcAft>
                <a:buClr>
                  <a:srgbClr val="0DB7C4"/>
                </a:buClr>
                <a:buSzPts val="1200"/>
                <a:buFont typeface="Arial"/>
                <a:buChar char="•"/>
              </a:pPr>
              <a:r>
                <a:rPr b="0" lang="es-CO" sz="12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Relación salud-enfermedad</a:t>
              </a:r>
              <a:r>
                <a:rPr b="0" lang="es-CO" sz="14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.</a:t>
              </a:r>
              <a:endParaRPr b="0" sz="14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5844960" y="2481840"/>
              <a:ext cx="2287800" cy="820800"/>
            </a:xfrm>
            <a:prstGeom prst="rect">
              <a:avLst/>
            </a:prstGeom>
            <a:solidFill>
              <a:srgbClr val="E7C586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5904720" y="2514600"/>
              <a:ext cx="2287800" cy="8510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000" lIns="90000" spcFirstLastPara="1" rIns="90000" wrap="square" tIns="45000">
              <a:noAutofit/>
            </a:bodyPr>
            <a:lstStyle/>
            <a:p>
              <a:pPr indent="-228240" lvl="0" marL="2286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AutoNum type="arabicPeriod"/>
              </a:pPr>
              <a:r>
                <a:rPr b="0" lang="es-CO" sz="10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Modelo Demanda – Control.</a:t>
              </a:r>
              <a:endParaRPr b="0" sz="10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28240" lvl="0" marL="2286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AutoNum type="arabicPeriod"/>
              </a:pPr>
              <a:r>
                <a:rPr b="0" lang="es-CO" sz="10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Modelo Desequilibrio Esfuerzo – Recompensa.</a:t>
              </a:r>
              <a:endParaRPr b="0" sz="1000" strike="noStrike">
                <a:latin typeface="Arial"/>
                <a:ea typeface="Arial"/>
                <a:cs typeface="Arial"/>
                <a:sym typeface="Arial"/>
              </a:endParaRPr>
            </a:p>
            <a:p>
              <a:pPr indent="-228240" lvl="0" marL="2286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AutoNum type="arabicPeriod"/>
              </a:pPr>
              <a:r>
                <a:rPr b="0" lang="es-CO" sz="1000" strike="noStrike">
                  <a:solidFill>
                    <a:srgbClr val="415665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Evaluación Bocanument y Berján.</a:t>
              </a:r>
              <a:endParaRPr b="0" sz="1000" strike="noStrike"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9" name="Google Shape;619;p9"/>
          <p:cNvSpPr/>
          <p:nvPr/>
        </p:nvSpPr>
        <p:spPr>
          <a:xfrm>
            <a:off x="2292480" y="3440520"/>
            <a:ext cx="4689000" cy="1200600"/>
          </a:xfrm>
          <a:prstGeom prst="rect">
            <a:avLst/>
          </a:prstGeom>
          <a:solidFill>
            <a:srgbClr val="DFA2A2">
              <a:alpha val="2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9"/>
          <p:cNvSpPr/>
          <p:nvPr/>
        </p:nvSpPr>
        <p:spPr>
          <a:xfrm>
            <a:off x="2366280" y="3440520"/>
            <a:ext cx="4570200" cy="1383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O" sz="10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Limitaciones**</a:t>
            </a:r>
            <a:endParaRPr b="0" sz="1000" strike="noStrike">
              <a:latin typeface="Arial"/>
              <a:ea typeface="Arial"/>
              <a:cs typeface="Arial"/>
              <a:sym typeface="Arial"/>
            </a:endParaRPr>
          </a:p>
          <a:p>
            <a:pPr indent="-2282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AutoNum type="arabicPeriod"/>
            </a:pPr>
            <a:r>
              <a:rPr b="0" lang="es-CO" sz="15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Mediciones Subjetivas.</a:t>
            </a:r>
            <a:endParaRPr b="0" sz="1500" strike="noStrike">
              <a:latin typeface="Arial"/>
              <a:ea typeface="Arial"/>
              <a:cs typeface="Arial"/>
              <a:sym typeface="Arial"/>
            </a:endParaRPr>
          </a:p>
          <a:p>
            <a:pPr indent="-2282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AutoNum type="arabicPeriod"/>
            </a:pPr>
            <a:r>
              <a:rPr b="0" lang="es-CO" sz="15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Baja reproductibilidad.</a:t>
            </a:r>
            <a:endParaRPr b="0" sz="1500" strike="noStrike">
              <a:latin typeface="Arial"/>
              <a:ea typeface="Arial"/>
              <a:cs typeface="Arial"/>
              <a:sym typeface="Arial"/>
            </a:endParaRPr>
          </a:p>
          <a:p>
            <a:pPr indent="-2282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AutoNum type="arabicPeriod"/>
            </a:pPr>
            <a:r>
              <a:rPr b="0" lang="es-CO" sz="15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Baja precisión, fiabilidad y validez.</a:t>
            </a:r>
            <a:endParaRPr b="0" sz="1500" strike="noStrike">
              <a:latin typeface="Arial"/>
              <a:ea typeface="Arial"/>
              <a:cs typeface="Arial"/>
              <a:sym typeface="Arial"/>
            </a:endParaRPr>
          </a:p>
          <a:p>
            <a:pPr indent="-228240" lvl="0" marL="228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500"/>
              <a:buFont typeface="Arial"/>
              <a:buAutoNum type="arabicPeriod"/>
            </a:pPr>
            <a:r>
              <a:rPr b="0" lang="es-CO" sz="1500" strike="noStrike">
                <a:solidFill>
                  <a:srgbClr val="FF000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Requieren otras fuentes de fuentes de información.</a:t>
            </a:r>
            <a:endParaRPr b="0" sz="15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Ronald Rodriguez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23</vt:i4>
  </property>
  <property fmtid="{D5CDD505-2E9C-101B-9397-08002B2CF9AE}" pid="8" name="PresentationFormat">
    <vt:lpwstr>Presentación en pantalla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28</vt:i4>
  </property>
</Properties>
</file>